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312" r:id="rId17"/>
    <p:sldId id="313" r:id="rId18"/>
    <p:sldId id="314" r:id="rId19"/>
    <p:sldId id="315" r:id="rId20"/>
    <p:sldId id="316" r:id="rId21"/>
    <p:sldId id="318" r:id="rId22"/>
    <p:sldId id="272" r:id="rId23"/>
    <p:sldId id="275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39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FD0E1-DE50-4077-8122-F21680B89817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BC3A3-9B66-410A-9041-DF0EF60B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2276872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Осень в России</a:t>
            </a:r>
            <a:endParaRPr lang="ru-RU" sz="6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э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6е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ен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50608" cy="7389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е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уяыв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32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87ш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е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ен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г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н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щзэ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чм т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цы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щзэ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ывсм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ыу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апрто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сная 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143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сная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сна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ok.com.ua-465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астырщ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астырщ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астырщ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иково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иково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иков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поротка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64704" y="0"/>
            <a:ext cx="1090870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поротк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96752" y="0"/>
            <a:ext cx="1134075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2809bf23a99856345930a86608ed6f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поротк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поротка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4965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ывсмы с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73016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рит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протрьп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уяывч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6</Words>
  <Application>Microsoft Office PowerPoint</Application>
  <PresentationFormat>Экран (4:3)</PresentationFormat>
  <Paragraphs>2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2013-10-03T13:17:06Z</dcterms:created>
  <dcterms:modified xsi:type="dcterms:W3CDTF">2013-10-03T15:47:32Z</dcterms:modified>
</cp:coreProperties>
</file>