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7.xml" ContentType="application/vnd.openxmlformats-officedocument.theme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theme/theme8.xml" ContentType="application/vnd.openxmlformats-officedocument.theme+xml"/>
  <Override PartName="/ppt/theme/theme9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684" r:id="rId2"/>
    <p:sldMasterId id="2147483696" r:id="rId3"/>
    <p:sldMasterId id="2147483708" r:id="rId4"/>
    <p:sldMasterId id="2147483720" r:id="rId5"/>
    <p:sldMasterId id="2147483732" r:id="rId6"/>
    <p:sldMasterId id="2147483744" r:id="rId7"/>
    <p:sldMasterId id="2147483756" r:id="rId8"/>
  </p:sldMasterIdLst>
  <p:notesMasterIdLst>
    <p:notesMasterId r:id="rId26"/>
  </p:notesMasterIdLst>
  <p:sldIdLst>
    <p:sldId id="257" r:id="rId9"/>
    <p:sldId id="258" r:id="rId10"/>
    <p:sldId id="259" r:id="rId11"/>
    <p:sldId id="260" r:id="rId12"/>
    <p:sldId id="261" r:id="rId13"/>
    <p:sldId id="262" r:id="rId14"/>
    <p:sldId id="266" r:id="rId15"/>
    <p:sldId id="263" r:id="rId16"/>
    <p:sldId id="264" r:id="rId17"/>
    <p:sldId id="271" r:id="rId18"/>
    <p:sldId id="273" r:id="rId19"/>
    <p:sldId id="275" r:id="rId20"/>
    <p:sldId id="277" r:id="rId21"/>
    <p:sldId id="279" r:id="rId22"/>
    <p:sldId id="281" r:id="rId23"/>
    <p:sldId id="285" r:id="rId24"/>
    <p:sldId id="283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90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6" d="100"/>
          <a:sy n="56" d="100"/>
        </p:scale>
        <p:origin x="-2838" y="-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5.xml"/><Relationship Id="rId18" Type="http://schemas.openxmlformats.org/officeDocument/2006/relationships/slide" Target="slides/slide10.xml"/><Relationship Id="rId26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3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4.xml"/><Relationship Id="rId17" Type="http://schemas.openxmlformats.org/officeDocument/2006/relationships/slide" Target="slides/slide9.xml"/><Relationship Id="rId25" Type="http://schemas.openxmlformats.org/officeDocument/2006/relationships/slide" Target="slides/slide17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8.xml"/><Relationship Id="rId20" Type="http://schemas.openxmlformats.org/officeDocument/2006/relationships/slide" Target="slides/slide12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3.xml"/><Relationship Id="rId24" Type="http://schemas.openxmlformats.org/officeDocument/2006/relationships/slide" Target="slides/slide16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7.xml"/><Relationship Id="rId23" Type="http://schemas.openxmlformats.org/officeDocument/2006/relationships/slide" Target="slides/slide15.xml"/><Relationship Id="rId28" Type="http://schemas.openxmlformats.org/officeDocument/2006/relationships/viewProps" Target="viewProps.xml"/><Relationship Id="rId10" Type="http://schemas.openxmlformats.org/officeDocument/2006/relationships/slide" Target="slides/slide2.xml"/><Relationship Id="rId19" Type="http://schemas.openxmlformats.org/officeDocument/2006/relationships/slide" Target="slides/slide1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1.xml"/><Relationship Id="rId14" Type="http://schemas.openxmlformats.org/officeDocument/2006/relationships/slide" Target="slides/slide6.xml"/><Relationship Id="rId22" Type="http://schemas.openxmlformats.org/officeDocument/2006/relationships/slide" Target="slides/slide14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3AD0B3-A6A0-4808-A1CF-20F13689F0B6}" type="datetimeFigureOut">
              <a:rPr lang="ru-RU" smtClean="0"/>
              <a:t>21.12.2012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6B04E50-F395-42DD-8A49-E75FBF0E5E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7590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B04E50-F395-42DD-8A49-E75FBF0E5EF9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51554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28600"/>
            <a:ext cx="7772400" cy="4571999"/>
          </a:xfrm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sz="8800" spc="-80" baseline="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800600"/>
            <a:ext cx="6858000" cy="914400"/>
          </a:xfrm>
        </p:spPr>
        <p:txBody>
          <a:bodyPr/>
          <a:lstStyle>
            <a:lvl1pPr marL="0" indent="0" algn="l">
              <a:buNone/>
              <a:defRPr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CF81A0-9BFB-46C8-8529-884E40F3042F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21.12.2012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3DC930-B004-4F28-A0F6-8DF29FB5E882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6656865"/>
      </p:ext>
    </p:extLst>
  </p:cSld>
  <p:clrMapOvr>
    <a:masterClrMapping/>
  </p:clrMapOvr>
  <p:transition>
    <p:push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102EEE-5EB5-49FC-B8F2-D32EA17A6DDA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21.12.2012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7AFF01-5C2D-4670-AECD-88FF243DDBFD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6109727"/>
      </p:ext>
    </p:extLst>
  </p:cSld>
  <p:clrMapOvr>
    <a:masterClrMapping/>
  </p:clrMapOvr>
  <p:transition>
    <p:push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448BB5-6220-4561-AB69-ABE034820896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21.12.2012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9E6D7B-955F-4BA2-A7BA-D4CDBF49EE2E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6602086"/>
      </p:ext>
    </p:extLst>
  </p:cSld>
  <p:clrMapOvr>
    <a:masterClrMapping/>
  </p:clrMapOvr>
  <p:transition>
    <p:push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89A4F4-271F-47EE-A02F-5391DDF80E0B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21.12.2012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C36E68-4A75-4474-AFC3-17CD712DC292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2328625"/>
      </p:ext>
    </p:extLst>
  </p:cSld>
  <p:clrMapOvr>
    <a:masterClrMapping/>
  </p:clrMapOvr>
  <p:transition>
    <p:push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BC1EC0-A1DC-4597-8603-6BF1B0276385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21.12.2012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541F17-F464-4B9F-949D-AB0B16F8AA34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7930764"/>
      </p:ext>
    </p:extLst>
  </p:cSld>
  <p:clrMapOvr>
    <a:masterClrMapping/>
  </p:clrMapOvr>
  <p:transition>
    <p:push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686125-26F4-4170-811A-3C05A7C13A03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21.12.2012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C7ADDF-AD88-4C85-BBE2-F227A46E1A99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2101781"/>
      </p:ext>
    </p:extLst>
  </p:cSld>
  <p:clrMapOvr>
    <a:masterClrMapping/>
  </p:clrMapOvr>
  <p:transition>
    <p:push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FE76F0-AAF7-4F1D-B27C-2006BAE29FB2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21.12.2012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DD5889-D26B-44D4-BB37-D576E55355EB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4663944"/>
      </p:ext>
    </p:extLst>
  </p:cSld>
  <p:clrMapOvr>
    <a:masterClrMapping/>
  </p:clrMapOvr>
  <p:transition>
    <p:push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8B6B87-0A7D-489B-B831-045EC70C64A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21.12.2012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A59ECB-A6B5-42F2-B790-B6097ACE2BA3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8925686"/>
      </p:ext>
    </p:extLst>
  </p:cSld>
  <p:clrMapOvr>
    <a:masterClrMapping/>
  </p:clrMapOvr>
  <p:transition>
    <p:push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613383-E4EC-416D-A4F2-F609DDC90EDB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21.12.2012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2B774C-FDD2-4007-9ECC-E52F69943ACA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7755505"/>
      </p:ext>
    </p:extLst>
  </p:cSld>
  <p:clrMapOvr>
    <a:masterClrMapping/>
  </p:clrMapOvr>
  <p:transition>
    <p:push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D425F3-9B0E-434A-B4FF-1F8154F65A63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21.12.2012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A66E4B-75A5-43D1-8A87-5A47D9AD22D1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6153175"/>
      </p:ext>
    </p:extLst>
  </p:cSld>
  <p:clrMapOvr>
    <a:masterClrMapping/>
  </p:clrMapOvr>
  <p:transition>
    <p:push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9673B1-284A-4312-9C16-0EAEB522B99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21.12.2012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973A35-5FF8-41A1-A419-F5415CB56911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1017918"/>
      </p:ext>
    </p:extLst>
  </p:cSld>
  <p:clrMapOvr>
    <a:masterClrMapping/>
  </p:clrMapOvr>
  <p:transition>
    <p:push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CF81A0-9BFB-46C8-8529-884E40F3042F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21.12.2012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3DC930-B004-4F28-A0F6-8DF29FB5E882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8554427"/>
      </p:ext>
    </p:extLst>
  </p:cSld>
  <p:clrMapOvr>
    <a:masterClrMapping/>
  </p:clrMapOvr>
  <p:transition>
    <p:push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102EEE-5EB5-49FC-B8F2-D32EA17A6DDA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21.12.2012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7AFF01-5C2D-4670-AECD-88FF243DDBFD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2128772"/>
      </p:ext>
    </p:extLst>
  </p:cSld>
  <p:clrMapOvr>
    <a:masterClrMapping/>
  </p:clrMapOvr>
  <p:transition>
    <p:push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448BB5-6220-4561-AB69-ABE034820896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21.12.2012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9E6D7B-955F-4BA2-A7BA-D4CDBF49EE2E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9326889"/>
      </p:ext>
    </p:extLst>
  </p:cSld>
  <p:clrMapOvr>
    <a:masterClrMapping/>
  </p:clrMapOvr>
  <p:transition>
    <p:push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89A4F4-271F-47EE-A02F-5391DDF80E0B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21.12.2012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C36E68-4A75-4474-AFC3-17CD712DC292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98750"/>
      </p:ext>
    </p:extLst>
  </p:cSld>
  <p:clrMapOvr>
    <a:masterClrMapping/>
  </p:clrMapOvr>
  <p:transition>
    <p:push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BC1EC0-A1DC-4597-8603-6BF1B0276385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21.12.2012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541F17-F464-4B9F-949D-AB0B16F8AA34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0753160"/>
      </p:ext>
    </p:extLst>
  </p:cSld>
  <p:clrMapOvr>
    <a:masterClrMapping/>
  </p:clrMapOvr>
  <p:transition>
    <p:push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686125-26F4-4170-811A-3C05A7C13A03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21.12.2012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C7ADDF-AD88-4C85-BBE2-F227A46E1A99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5697456"/>
      </p:ext>
    </p:extLst>
  </p:cSld>
  <p:clrMapOvr>
    <a:masterClrMapping/>
  </p:clrMapOvr>
  <p:transition>
    <p:push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FE76F0-AAF7-4F1D-B27C-2006BAE29FB2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21.12.2012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DD5889-D26B-44D4-BB37-D576E55355EB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0683896"/>
      </p:ext>
    </p:extLst>
  </p:cSld>
  <p:clrMapOvr>
    <a:masterClrMapping/>
  </p:clrMapOvr>
  <p:transition>
    <p:push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47800"/>
            <a:ext cx="7772400" cy="4321175"/>
          </a:xfrm>
        </p:spPr>
        <p:txBody>
          <a:bodyPr anchor="ctr">
            <a:noAutofit/>
          </a:bodyPr>
          <a:lstStyle>
            <a:lvl1pPr algn="l">
              <a:lnSpc>
                <a:spcPct val="100000"/>
              </a:lnSpc>
              <a:defRPr sz="8800" b="0" cap="all" spc="-80" baseline="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28601"/>
            <a:ext cx="7772400" cy="1066800"/>
          </a:xfrm>
        </p:spPr>
        <p:txBody>
          <a:bodyPr anchor="b"/>
          <a:lstStyle>
            <a:lvl1pPr marL="0" indent="0">
              <a:buNone/>
              <a:defRPr sz="2000"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21.12.2012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8B6B87-0A7D-489B-B831-045EC70C64A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21.12.2012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A59ECB-A6B5-42F2-B790-B6097ACE2BA3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0887719"/>
      </p:ext>
    </p:extLst>
  </p:cSld>
  <p:clrMapOvr>
    <a:masterClrMapping/>
  </p:clrMapOvr>
  <p:transition>
    <p:push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613383-E4EC-416D-A4F2-F609DDC90EDB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21.12.2012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2B774C-FDD2-4007-9ECC-E52F69943ACA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6519133"/>
      </p:ext>
    </p:extLst>
  </p:cSld>
  <p:clrMapOvr>
    <a:masterClrMapping/>
  </p:clrMapOvr>
  <p:transition>
    <p:push/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D425F3-9B0E-434A-B4FF-1F8154F65A63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21.12.2012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A66E4B-75A5-43D1-8A87-5A47D9AD22D1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2437773"/>
      </p:ext>
    </p:extLst>
  </p:cSld>
  <p:clrMapOvr>
    <a:masterClrMapping/>
  </p:clrMapOvr>
  <p:transition>
    <p:push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9673B1-284A-4312-9C16-0EAEB522B99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21.12.2012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973A35-5FF8-41A1-A419-F5415CB56911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3472816"/>
      </p:ext>
    </p:extLst>
  </p:cSld>
  <p:clrMapOvr>
    <a:masterClrMapping/>
  </p:clrMapOvr>
  <p:transition>
    <p:push/>
  </p:transition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CF81A0-9BFB-46C8-8529-884E40F3042F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21.12.2012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3DC930-B004-4F28-A0F6-8DF29FB5E882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9054373"/>
      </p:ext>
    </p:extLst>
  </p:cSld>
  <p:clrMapOvr>
    <a:masterClrMapping/>
  </p:clrMapOvr>
  <p:transition>
    <p:push/>
  </p:transition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102EEE-5EB5-49FC-B8F2-D32EA17A6DDA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21.12.2012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7AFF01-5C2D-4670-AECD-88FF243DDBFD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6953728"/>
      </p:ext>
    </p:extLst>
  </p:cSld>
  <p:clrMapOvr>
    <a:masterClrMapping/>
  </p:clrMapOvr>
  <p:transition>
    <p:push/>
  </p:transition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448BB5-6220-4561-AB69-ABE034820896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21.12.2012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9E6D7B-955F-4BA2-A7BA-D4CDBF49EE2E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4957211"/>
      </p:ext>
    </p:extLst>
  </p:cSld>
  <p:clrMapOvr>
    <a:masterClrMapping/>
  </p:clrMapOvr>
  <p:transition>
    <p:push/>
  </p:transition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89A4F4-271F-47EE-A02F-5391DDF80E0B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21.12.2012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C36E68-4A75-4474-AFC3-17CD712DC292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5297619"/>
      </p:ext>
    </p:extLst>
  </p:cSld>
  <p:clrMapOvr>
    <a:masterClrMapping/>
  </p:clrMapOvr>
  <p:transition>
    <p:push/>
  </p:transition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BC1EC0-A1DC-4597-8603-6BF1B0276385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21.12.2012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541F17-F464-4B9F-949D-AB0B16F8AA34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4677413"/>
      </p:ext>
    </p:extLst>
  </p:cSld>
  <p:clrMapOvr>
    <a:masterClrMapping/>
  </p:clrMapOvr>
  <p:transition>
    <p:push/>
  </p:transition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686125-26F4-4170-811A-3C05A7C13A03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21.12.2012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C7ADDF-AD88-4C85-BBE2-F227A46E1A99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5942882"/>
      </p:ext>
    </p:extLst>
  </p:cSld>
  <p:clrMapOvr>
    <a:masterClrMapping/>
  </p:clrMapOvr>
  <p:transition>
    <p:push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3068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016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21.12.2012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FE76F0-AAF7-4F1D-B27C-2006BAE29FB2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21.12.2012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DD5889-D26B-44D4-BB37-D576E55355EB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5999788"/>
      </p:ext>
    </p:extLst>
  </p:cSld>
  <p:clrMapOvr>
    <a:masterClrMapping/>
  </p:clrMapOvr>
  <p:transition>
    <p:push/>
  </p:transition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8B6B87-0A7D-489B-B831-045EC70C64A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21.12.2012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A59ECB-A6B5-42F2-B790-B6097ACE2BA3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1145163"/>
      </p:ext>
    </p:extLst>
  </p:cSld>
  <p:clrMapOvr>
    <a:masterClrMapping/>
  </p:clrMapOvr>
  <p:transition>
    <p:push/>
  </p:transition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613383-E4EC-416D-A4F2-F609DDC90EDB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21.12.2012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2B774C-FDD2-4007-9ECC-E52F69943ACA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0065170"/>
      </p:ext>
    </p:extLst>
  </p:cSld>
  <p:clrMapOvr>
    <a:masterClrMapping/>
  </p:clrMapOvr>
  <p:transition>
    <p:push/>
  </p:transition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D425F3-9B0E-434A-B4FF-1F8154F65A63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21.12.2012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A66E4B-75A5-43D1-8A87-5A47D9AD22D1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3304845"/>
      </p:ext>
    </p:extLst>
  </p:cSld>
  <p:clrMapOvr>
    <a:masterClrMapping/>
  </p:clrMapOvr>
  <p:transition>
    <p:push/>
  </p:transition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9673B1-284A-4312-9C16-0EAEB522B99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21.12.2012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973A35-5FF8-41A1-A419-F5415CB56911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6878701"/>
      </p:ext>
    </p:extLst>
  </p:cSld>
  <p:clrMapOvr>
    <a:masterClrMapping/>
  </p:clrMapOvr>
  <p:transition>
    <p:push/>
  </p:transition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CF81A0-9BFB-46C8-8529-884E40F3042F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21.12.2012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3DC930-B004-4F28-A0F6-8DF29FB5E882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1439356"/>
      </p:ext>
    </p:extLst>
  </p:cSld>
  <p:clrMapOvr>
    <a:masterClrMapping/>
  </p:clrMapOvr>
  <p:transition>
    <p:push/>
  </p:transition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102EEE-5EB5-49FC-B8F2-D32EA17A6DDA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21.12.2012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7AFF01-5C2D-4670-AECD-88FF243DDBFD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8169751"/>
      </p:ext>
    </p:extLst>
  </p:cSld>
  <p:clrMapOvr>
    <a:masterClrMapping/>
  </p:clrMapOvr>
  <p:transition>
    <p:push/>
  </p:transition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448BB5-6220-4561-AB69-ABE034820896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21.12.2012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9E6D7B-955F-4BA2-A7BA-D4CDBF49EE2E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866"/>
      </p:ext>
    </p:extLst>
  </p:cSld>
  <p:clrMapOvr>
    <a:masterClrMapping/>
  </p:clrMapOvr>
  <p:transition>
    <p:push/>
  </p:transition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89A4F4-271F-47EE-A02F-5391DDF80E0B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21.12.2012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C36E68-4A75-4474-AFC3-17CD712DC292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5692473"/>
      </p:ext>
    </p:extLst>
  </p:cSld>
  <p:clrMapOvr>
    <a:masterClrMapping/>
  </p:clrMapOvr>
  <p:transition>
    <p:push/>
  </p:transition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BC1EC0-A1DC-4597-8603-6BF1B0276385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21.12.2012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541F17-F464-4B9F-949D-AB0B16F8AA34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6263871"/>
      </p:ext>
    </p:extLst>
  </p:cSld>
  <p:clrMapOvr>
    <a:masterClrMapping/>
  </p:clrMapOvr>
  <p:transition>
    <p:push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27632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sz="1800" b="0" cap="all" spc="10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27632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3208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lang="en-US" sz="1800" b="0" kern="1200" cap="all" spc="100" baseline="0" dirty="0" smtClean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3208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21.12.2012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686125-26F4-4170-811A-3C05A7C13A03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21.12.2012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C7ADDF-AD88-4C85-BBE2-F227A46E1A99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9965707"/>
      </p:ext>
    </p:extLst>
  </p:cSld>
  <p:clrMapOvr>
    <a:masterClrMapping/>
  </p:clrMapOvr>
  <p:transition>
    <p:push/>
  </p:transition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FE76F0-AAF7-4F1D-B27C-2006BAE29FB2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21.12.2012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DD5889-D26B-44D4-BB37-D576E55355EB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5764979"/>
      </p:ext>
    </p:extLst>
  </p:cSld>
  <p:clrMapOvr>
    <a:masterClrMapping/>
  </p:clrMapOvr>
  <p:transition>
    <p:push/>
  </p:transition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8B6B87-0A7D-489B-B831-045EC70C64A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21.12.2012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A59ECB-A6B5-42F2-B790-B6097ACE2BA3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2350180"/>
      </p:ext>
    </p:extLst>
  </p:cSld>
  <p:clrMapOvr>
    <a:masterClrMapping/>
  </p:clrMapOvr>
  <p:transition>
    <p:push/>
  </p:transition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613383-E4EC-416D-A4F2-F609DDC90EDB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21.12.2012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2B774C-FDD2-4007-9ECC-E52F69943ACA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2336726"/>
      </p:ext>
    </p:extLst>
  </p:cSld>
  <p:clrMapOvr>
    <a:masterClrMapping/>
  </p:clrMapOvr>
  <p:transition>
    <p:push/>
  </p:transition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D425F3-9B0E-434A-B4FF-1F8154F65A63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21.12.2012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A66E4B-75A5-43D1-8A87-5A47D9AD22D1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3788348"/>
      </p:ext>
    </p:extLst>
  </p:cSld>
  <p:clrMapOvr>
    <a:masterClrMapping/>
  </p:clrMapOvr>
  <p:transition>
    <p:push/>
  </p:transition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9673B1-284A-4312-9C16-0EAEB522B99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21.12.2012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973A35-5FF8-41A1-A419-F5415CB56911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7550553"/>
      </p:ext>
    </p:extLst>
  </p:cSld>
  <p:clrMapOvr>
    <a:masterClrMapping/>
  </p:clrMapOvr>
  <p:transition>
    <p:push/>
  </p:transition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CF81A0-9BFB-46C8-8529-884E40F3042F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21.12.2012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3DC930-B004-4F28-A0F6-8DF29FB5E882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618553"/>
      </p:ext>
    </p:extLst>
  </p:cSld>
  <p:clrMapOvr>
    <a:masterClrMapping/>
  </p:clrMapOvr>
  <p:transition>
    <p:push/>
  </p:transition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102EEE-5EB5-49FC-B8F2-D32EA17A6DDA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21.12.2012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7AFF01-5C2D-4670-AECD-88FF243DDBFD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9689671"/>
      </p:ext>
    </p:extLst>
  </p:cSld>
  <p:clrMapOvr>
    <a:masterClrMapping/>
  </p:clrMapOvr>
  <p:transition>
    <p:push/>
  </p:transition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448BB5-6220-4561-AB69-ABE034820896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21.12.2012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9E6D7B-955F-4BA2-A7BA-D4CDBF49EE2E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8859165"/>
      </p:ext>
    </p:extLst>
  </p:cSld>
  <p:clrMapOvr>
    <a:masterClrMapping/>
  </p:clrMapOvr>
  <p:transition>
    <p:push/>
  </p:transition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89A4F4-271F-47EE-A02F-5391DDF80E0B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21.12.2012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C36E68-4A75-4474-AFC3-17CD712DC292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0508018"/>
      </p:ext>
    </p:extLst>
  </p:cSld>
  <p:clrMapOvr>
    <a:masterClrMapping/>
  </p:clrMapOvr>
  <p:transition>
    <p:push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21.12.2012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BC1EC0-A1DC-4597-8603-6BF1B0276385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21.12.2012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541F17-F464-4B9F-949D-AB0B16F8AA34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6022731"/>
      </p:ext>
    </p:extLst>
  </p:cSld>
  <p:clrMapOvr>
    <a:masterClrMapping/>
  </p:clrMapOvr>
  <p:transition>
    <p:push/>
  </p:transition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686125-26F4-4170-811A-3C05A7C13A03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21.12.2012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C7ADDF-AD88-4C85-BBE2-F227A46E1A99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750960"/>
      </p:ext>
    </p:extLst>
  </p:cSld>
  <p:clrMapOvr>
    <a:masterClrMapping/>
  </p:clrMapOvr>
  <p:transition>
    <p:push/>
  </p:transition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FE76F0-AAF7-4F1D-B27C-2006BAE29FB2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21.12.2012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DD5889-D26B-44D4-BB37-D576E55355EB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55338"/>
      </p:ext>
    </p:extLst>
  </p:cSld>
  <p:clrMapOvr>
    <a:masterClrMapping/>
  </p:clrMapOvr>
  <p:transition>
    <p:push/>
  </p:transition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8B6B87-0A7D-489B-B831-045EC70C64A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21.12.2012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A59ECB-A6B5-42F2-B790-B6097ACE2BA3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5315314"/>
      </p:ext>
    </p:extLst>
  </p:cSld>
  <p:clrMapOvr>
    <a:masterClrMapping/>
  </p:clrMapOvr>
  <p:transition>
    <p:push/>
  </p:transition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613383-E4EC-416D-A4F2-F609DDC90EDB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21.12.2012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2B774C-FDD2-4007-9ECC-E52F69943ACA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0153712"/>
      </p:ext>
    </p:extLst>
  </p:cSld>
  <p:clrMapOvr>
    <a:masterClrMapping/>
  </p:clrMapOvr>
  <p:transition>
    <p:push/>
  </p:transition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D425F3-9B0E-434A-B4FF-1F8154F65A63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21.12.2012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A66E4B-75A5-43D1-8A87-5A47D9AD22D1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8164159"/>
      </p:ext>
    </p:extLst>
  </p:cSld>
  <p:clrMapOvr>
    <a:masterClrMapping/>
  </p:clrMapOvr>
  <p:transition>
    <p:push/>
  </p:transition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9673B1-284A-4312-9C16-0EAEB522B99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21.12.2012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973A35-5FF8-41A1-A419-F5415CB56911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3706054"/>
      </p:ext>
    </p:extLst>
  </p:cSld>
  <p:clrMapOvr>
    <a:masterClrMapping/>
  </p:clrMapOvr>
  <p:transition>
    <p:push/>
  </p:transition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CF81A0-9BFB-46C8-8529-884E40F3042F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21.12.2012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3DC930-B004-4F28-A0F6-8DF29FB5E882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3161567"/>
      </p:ext>
    </p:extLst>
  </p:cSld>
  <p:clrMapOvr>
    <a:masterClrMapping/>
  </p:clrMapOvr>
  <p:transition>
    <p:push/>
  </p:transition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102EEE-5EB5-49FC-B8F2-D32EA17A6DDA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21.12.2012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7AFF01-5C2D-4670-AECD-88FF243DDBFD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6477459"/>
      </p:ext>
    </p:extLst>
  </p:cSld>
  <p:clrMapOvr>
    <a:masterClrMapping/>
  </p:clrMapOvr>
  <p:transition>
    <p:push/>
  </p:transition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448BB5-6220-4561-AB69-ABE034820896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21.12.2012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9E6D7B-955F-4BA2-A7BA-D4CDBF49EE2E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0541982"/>
      </p:ext>
    </p:extLst>
  </p:cSld>
  <p:clrMapOvr>
    <a:masterClrMapping/>
  </p:clrMapOvr>
  <p:transition>
    <p:push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21.12.2012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89A4F4-271F-47EE-A02F-5391DDF80E0B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21.12.2012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C36E68-4A75-4474-AFC3-17CD712DC292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8116666"/>
      </p:ext>
    </p:extLst>
  </p:cSld>
  <p:clrMapOvr>
    <a:masterClrMapping/>
  </p:clrMapOvr>
  <p:transition>
    <p:push/>
  </p:transition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BC1EC0-A1DC-4597-8603-6BF1B0276385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21.12.2012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541F17-F464-4B9F-949D-AB0B16F8AA34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644787"/>
      </p:ext>
    </p:extLst>
  </p:cSld>
  <p:clrMapOvr>
    <a:masterClrMapping/>
  </p:clrMapOvr>
  <p:transition>
    <p:push/>
  </p:transition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686125-26F4-4170-811A-3C05A7C13A03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21.12.2012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C7ADDF-AD88-4C85-BBE2-F227A46E1A99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3929627"/>
      </p:ext>
    </p:extLst>
  </p:cSld>
  <p:clrMapOvr>
    <a:masterClrMapping/>
  </p:clrMapOvr>
  <p:transition>
    <p:push/>
  </p:transition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FE76F0-AAF7-4F1D-B27C-2006BAE29FB2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21.12.2012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DD5889-D26B-44D4-BB37-D576E55355EB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9911560"/>
      </p:ext>
    </p:extLst>
  </p:cSld>
  <p:clrMapOvr>
    <a:masterClrMapping/>
  </p:clrMapOvr>
  <p:transition>
    <p:push/>
  </p:transition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8B6B87-0A7D-489B-B831-045EC70C64A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21.12.2012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A59ECB-A6B5-42F2-B790-B6097ACE2BA3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0957242"/>
      </p:ext>
    </p:extLst>
  </p:cSld>
  <p:clrMapOvr>
    <a:masterClrMapping/>
  </p:clrMapOvr>
  <p:transition>
    <p:push/>
  </p:transition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613383-E4EC-416D-A4F2-F609DDC90EDB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21.12.2012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2B774C-FDD2-4007-9ECC-E52F69943ACA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6546490"/>
      </p:ext>
    </p:extLst>
  </p:cSld>
  <p:clrMapOvr>
    <a:masterClrMapping/>
  </p:clrMapOvr>
  <p:transition>
    <p:push/>
  </p:transition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D425F3-9B0E-434A-B4FF-1F8154F65A63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21.12.2012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A66E4B-75A5-43D1-8A87-5A47D9AD22D1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7562684"/>
      </p:ext>
    </p:extLst>
  </p:cSld>
  <p:clrMapOvr>
    <a:masterClrMapping/>
  </p:clrMapOvr>
  <p:transition>
    <p:push/>
  </p:transition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9673B1-284A-4312-9C16-0EAEB522B99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21.12.2012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973A35-5FF8-41A1-A419-F5415CB56911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5947731"/>
      </p:ext>
    </p:extLst>
  </p:cSld>
  <p:clrMapOvr>
    <a:masterClrMapping/>
  </p:clrMapOvr>
  <p:transition>
    <p:push/>
  </p:transition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CF81A0-9BFB-46C8-8529-884E40F3042F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21.12.2012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3DC930-B004-4F28-A0F6-8DF29FB5E882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8996763"/>
      </p:ext>
    </p:extLst>
  </p:cSld>
  <p:clrMapOvr>
    <a:masterClrMapping/>
  </p:clrMapOvr>
  <p:transition>
    <p:push/>
  </p:transition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102EEE-5EB5-49FC-B8F2-D32EA17A6DDA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21.12.2012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7AFF01-5C2D-4670-AECD-88FF243DDBFD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4885212"/>
      </p:ext>
    </p:extLst>
  </p:cSld>
  <p:clrMapOvr>
    <a:masterClrMapping/>
  </p:clrMapOvr>
  <p:transition>
    <p:push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600200"/>
            <a:ext cx="5111750" cy="44805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600200"/>
            <a:ext cx="3008313" cy="448056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21.12.2012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448BB5-6220-4561-AB69-ABE034820896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21.12.2012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9E6D7B-955F-4BA2-A7BA-D4CDBF49EE2E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2458956"/>
      </p:ext>
    </p:extLst>
  </p:cSld>
  <p:clrMapOvr>
    <a:masterClrMapping/>
  </p:clrMapOvr>
  <p:transition>
    <p:push/>
  </p:transition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89A4F4-271F-47EE-A02F-5391DDF80E0B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21.12.2012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C36E68-4A75-4474-AFC3-17CD712DC292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0776947"/>
      </p:ext>
    </p:extLst>
  </p:cSld>
  <p:clrMapOvr>
    <a:masterClrMapping/>
  </p:clrMapOvr>
  <p:transition>
    <p:push/>
  </p:transition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BC1EC0-A1DC-4597-8603-6BF1B0276385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21.12.2012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541F17-F464-4B9F-949D-AB0B16F8AA34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0773734"/>
      </p:ext>
    </p:extLst>
  </p:cSld>
  <p:clrMapOvr>
    <a:masterClrMapping/>
  </p:clrMapOvr>
  <p:transition>
    <p:push/>
  </p:transition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686125-26F4-4170-811A-3C05A7C13A03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21.12.2012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C7ADDF-AD88-4C85-BBE2-F227A46E1A99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0180240"/>
      </p:ext>
    </p:extLst>
  </p:cSld>
  <p:clrMapOvr>
    <a:masterClrMapping/>
  </p:clrMapOvr>
  <p:transition>
    <p:push/>
  </p:transition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FE76F0-AAF7-4F1D-B27C-2006BAE29FB2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21.12.2012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DD5889-D26B-44D4-BB37-D576E55355EB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9688970"/>
      </p:ext>
    </p:extLst>
  </p:cSld>
  <p:clrMapOvr>
    <a:masterClrMapping/>
  </p:clrMapOvr>
  <p:transition>
    <p:push/>
  </p:transition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8B6B87-0A7D-489B-B831-045EC70C64A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21.12.2012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A59ECB-A6B5-42F2-B790-B6097ACE2BA3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5207704"/>
      </p:ext>
    </p:extLst>
  </p:cSld>
  <p:clrMapOvr>
    <a:masterClrMapping/>
  </p:clrMapOvr>
  <p:transition>
    <p:push/>
  </p:transition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613383-E4EC-416D-A4F2-F609DDC90EDB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21.12.2012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2B774C-FDD2-4007-9ECC-E52F69943ACA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9610615"/>
      </p:ext>
    </p:extLst>
  </p:cSld>
  <p:clrMapOvr>
    <a:masterClrMapping/>
  </p:clrMapOvr>
  <p:transition>
    <p:push/>
  </p:transition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D425F3-9B0E-434A-B4FF-1F8154F65A63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21.12.2012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A66E4B-75A5-43D1-8A87-5A47D9AD22D1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3982890"/>
      </p:ext>
    </p:extLst>
  </p:cSld>
  <p:clrMapOvr>
    <a:masterClrMapping/>
  </p:clrMapOvr>
  <p:transition>
    <p:push/>
  </p:transition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9673B1-284A-4312-9C16-0EAEB522B99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21.12.2012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973A35-5FF8-41A1-A419-F5415CB56911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1927966"/>
      </p:ext>
    </p:extLst>
  </p:cSld>
  <p:clrMapOvr>
    <a:masterClrMapping/>
  </p:clrMapOvr>
  <p:transition>
    <p:push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-1" y="0"/>
            <a:ext cx="9000877" cy="4846320"/>
          </a:xfrm>
          <a:solidFill>
            <a:schemeClr val="bg1">
              <a:lumMod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5715000"/>
            <a:ext cx="8153400" cy="457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21.12.2012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4953000"/>
            <a:ext cx="8153400" cy="762000"/>
          </a:xfrm>
        </p:spPr>
        <p:txBody>
          <a:bodyPr anchor="t">
            <a:normAutofit/>
          </a:bodyPr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5.xml"/><Relationship Id="rId3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9.xml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11" Type="http://schemas.openxmlformats.org/officeDocument/2006/relationships/slideLayout" Target="../slideLayouts/slideLayout88.xml"/><Relationship Id="rId5" Type="http://schemas.openxmlformats.org/officeDocument/2006/relationships/slideLayout" Target="../slideLayouts/slideLayout82.xml"/><Relationship Id="rId10" Type="http://schemas.openxmlformats.org/officeDocument/2006/relationships/slideLayout" Target="../slideLayouts/slideLayout87.xml"/><Relationship Id="rId4" Type="http://schemas.openxmlformats.org/officeDocument/2006/relationships/slideLayout" Target="../slideLayouts/slideLayout81.xml"/><Relationship Id="rId9" Type="http://schemas.openxmlformats.org/officeDocument/2006/relationships/slideLayout" Target="../slideLayouts/slideLayout8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5791200" cy="1371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76200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21.12.2012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 rot="16200000">
            <a:off x="8227377" y="5885497"/>
            <a:ext cx="13157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00" b="1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Rectangle 6"/>
          <p:cNvSpPr/>
          <p:nvPr/>
        </p:nvSpPr>
        <p:spPr>
          <a:xfrm>
            <a:off x="9001124" y="0"/>
            <a:ext cx="142876" cy="13716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9001124" y="1371600"/>
            <a:ext cx="142876" cy="54864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3600" kern="1200" cap="all" spc="-6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spcAft>
          <a:spcPts val="600"/>
        </a:spcAft>
        <a:buFont typeface="Arial" pitchFamily="34" charset="0"/>
        <a:buNone/>
        <a:defRPr sz="20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CF7C1B30-C335-466A-9B52-46F1D04ED003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21.12.2012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E0EF0668-82FC-4819-AC95-5F77A4C5BC1D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02782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ransition>
    <p:push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CF7C1B30-C335-466A-9B52-46F1D04ED003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21.12.2012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E0EF0668-82FC-4819-AC95-5F77A4C5BC1D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52150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ransition>
    <p:push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CF7C1B30-C335-466A-9B52-46F1D04ED003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21.12.2012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E0EF0668-82FC-4819-AC95-5F77A4C5BC1D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41834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ransition>
    <p:push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CF7C1B30-C335-466A-9B52-46F1D04ED003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21.12.2012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E0EF0668-82FC-4819-AC95-5F77A4C5BC1D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35225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ransition>
    <p:push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CF7C1B30-C335-466A-9B52-46F1D04ED003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21.12.2012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E0EF0668-82FC-4819-AC95-5F77A4C5BC1D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68710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ransition>
    <p:push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CF7C1B30-C335-466A-9B52-46F1D04ED003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21.12.2012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E0EF0668-82FC-4819-AC95-5F77A4C5BC1D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06827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ransition>
    <p:push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CF7C1B30-C335-466A-9B52-46F1D04ED003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21.12.2012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E0EF0668-82FC-4819-AC95-5F77A4C5BC1D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09530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ransition>
    <p:push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40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4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1.xml"/><Relationship Id="rId4" Type="http://schemas.openxmlformats.org/officeDocument/2006/relationships/image" Target="../media/image13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3.xml"/><Relationship Id="rId4" Type="http://schemas.openxmlformats.org/officeDocument/2006/relationships/slide" Target="slide1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8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gif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84.xml"/><Relationship Id="rId4" Type="http://schemas.openxmlformats.org/officeDocument/2006/relationships/image" Target="../media/image18.gi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Словарный диктант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dirty="0" smtClean="0"/>
              <a:t>доктор</a:t>
            </a:r>
          </a:p>
          <a:p>
            <a:r>
              <a:rPr lang="ru-RU" dirty="0" smtClean="0"/>
              <a:t>инженер</a:t>
            </a:r>
          </a:p>
          <a:p>
            <a:r>
              <a:rPr lang="ru-RU" dirty="0" smtClean="0"/>
              <a:t>атлет</a:t>
            </a:r>
          </a:p>
          <a:p>
            <a:r>
              <a:rPr lang="ru-RU" dirty="0" smtClean="0"/>
              <a:t>легенда </a:t>
            </a:r>
          </a:p>
          <a:p>
            <a:r>
              <a:rPr lang="ru-RU" dirty="0" smtClean="0"/>
              <a:t>образ</a:t>
            </a:r>
          </a:p>
          <a:p>
            <a:r>
              <a:rPr lang="ru-RU" dirty="0" smtClean="0"/>
              <a:t>галерея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dirty="0" smtClean="0"/>
              <a:t>маршрутный</a:t>
            </a:r>
          </a:p>
          <a:p>
            <a:r>
              <a:rPr lang="ru-RU" dirty="0" smtClean="0"/>
              <a:t>очевидный</a:t>
            </a:r>
          </a:p>
          <a:p>
            <a:r>
              <a:rPr lang="ru-RU" dirty="0" smtClean="0"/>
              <a:t>независимый</a:t>
            </a:r>
          </a:p>
          <a:p>
            <a:r>
              <a:rPr lang="ru-RU" dirty="0" smtClean="0"/>
              <a:t>огуречный </a:t>
            </a:r>
          </a:p>
          <a:p>
            <a:r>
              <a:rPr lang="ru-RU" dirty="0" smtClean="0"/>
              <a:t>лагерный</a:t>
            </a:r>
          </a:p>
          <a:p>
            <a:r>
              <a:rPr lang="ru-RU" dirty="0" smtClean="0"/>
              <a:t>образный</a:t>
            </a:r>
          </a:p>
          <a:p>
            <a:r>
              <a:rPr lang="ru-RU" dirty="0" smtClean="0"/>
              <a:t>горизонтальный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9270264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0" y="357188"/>
            <a:ext cx="9217025" cy="1431925"/>
          </a:xfrm>
        </p:spPr>
        <p:txBody>
          <a:bodyPr/>
          <a:lstStyle/>
          <a:p>
            <a:pPr eaLnBrk="1" hangingPunct="1"/>
            <a:r>
              <a:rPr lang="ru-RU" sz="2500" smtClean="0">
                <a:latin typeface="Baskerville Old Face" pitchFamily="18" charset="0"/>
              </a:rPr>
              <a:t>            </a:t>
            </a:r>
            <a:r>
              <a:rPr lang="ru-RU" sz="4000" b="1" smtClean="0">
                <a:solidFill>
                  <a:srgbClr val="660066"/>
                </a:solidFill>
                <a:latin typeface="Bookman Old Style" pitchFamily="18" charset="0"/>
              </a:rPr>
              <a:t>Правила речевого поведения </a:t>
            </a:r>
            <a:br>
              <a:rPr lang="ru-RU" sz="4000" b="1" smtClean="0">
                <a:solidFill>
                  <a:srgbClr val="660066"/>
                </a:solidFill>
                <a:latin typeface="Bookman Old Style" pitchFamily="18" charset="0"/>
              </a:rPr>
            </a:br>
            <a:r>
              <a:rPr lang="ru-RU" sz="4000" b="1" smtClean="0">
                <a:solidFill>
                  <a:srgbClr val="660066"/>
                </a:solidFill>
                <a:latin typeface="Bookman Old Style" pitchFamily="18" charset="0"/>
              </a:rPr>
              <a:t>                  для говорящего</a:t>
            </a:r>
          </a:p>
        </p:txBody>
      </p:sp>
      <p:sp>
        <p:nvSpPr>
          <p:cNvPr id="31746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0" y="2000250"/>
            <a:ext cx="9112250" cy="3898900"/>
          </a:xfrm>
        </p:spPr>
        <p:txBody>
          <a:bodyPr/>
          <a:lstStyle/>
          <a:p>
            <a:pPr marL="177800" indent="-177800" eaLnBrk="1" hangingPunct="1">
              <a:lnSpc>
                <a:spcPct val="80000"/>
              </a:lnSpc>
            </a:pPr>
            <a:endParaRPr lang="ru-RU" sz="2000" b="1" smtClean="0">
              <a:solidFill>
                <a:srgbClr val="FF0000"/>
              </a:solidFill>
              <a:latin typeface="Bookman Old Style" pitchFamily="18" charset="0"/>
            </a:endParaRPr>
          </a:p>
          <a:p>
            <a:pPr marL="177800" indent="-177800" algn="just" eaLnBrk="1" hangingPunct="1">
              <a:lnSpc>
                <a:spcPct val="80000"/>
              </a:lnSpc>
            </a:pPr>
            <a:r>
              <a:rPr lang="ru-RU" sz="2500" b="1" smtClean="0">
                <a:solidFill>
                  <a:srgbClr val="FF0000"/>
                </a:solidFill>
                <a:latin typeface="Bookman Old Style" pitchFamily="18" charset="0"/>
              </a:rPr>
              <a:t>Проявляй уважительность, доброжелательность к адресату речи. </a:t>
            </a:r>
          </a:p>
          <a:p>
            <a:pPr marL="177800" indent="-177800" algn="just" eaLnBrk="1" hangingPunct="1">
              <a:lnSpc>
                <a:spcPct val="80000"/>
              </a:lnSpc>
            </a:pPr>
            <a:r>
              <a:rPr lang="ru-RU" sz="2500" b="1" smtClean="0">
                <a:solidFill>
                  <a:srgbClr val="FF0000"/>
                </a:solidFill>
                <a:latin typeface="Bookman Old Style" pitchFamily="18" charset="0"/>
              </a:rPr>
              <a:t>Будь вежливым.</a:t>
            </a:r>
          </a:p>
          <a:p>
            <a:pPr marL="177800" indent="-177800" algn="just" eaLnBrk="1" hangingPunct="1">
              <a:lnSpc>
                <a:spcPct val="80000"/>
              </a:lnSpc>
            </a:pPr>
            <a:r>
              <a:rPr lang="ru-RU" sz="2500" b="1" smtClean="0">
                <a:solidFill>
                  <a:srgbClr val="FF0000"/>
                </a:solidFill>
                <a:latin typeface="Bookman Old Style" pitchFamily="18" charset="0"/>
              </a:rPr>
              <a:t>Не ставь в центр внимания собственное «Я».</a:t>
            </a:r>
          </a:p>
          <a:p>
            <a:pPr marL="177800" indent="-177800" algn="just" eaLnBrk="1" hangingPunct="1">
              <a:lnSpc>
                <a:spcPct val="80000"/>
              </a:lnSpc>
            </a:pPr>
            <a:r>
              <a:rPr lang="ru-RU" sz="2500" b="1" smtClean="0">
                <a:solidFill>
                  <a:srgbClr val="FF0000"/>
                </a:solidFill>
                <a:latin typeface="Bookman Old Style" pitchFamily="18" charset="0"/>
              </a:rPr>
              <a:t>Ставь в центр внимания слушающего.</a:t>
            </a:r>
            <a:endParaRPr lang="ru-RU" sz="2500" smtClean="0">
              <a:latin typeface="Baskerville Old Face" pitchFamily="18" charset="0"/>
            </a:endParaRPr>
          </a:p>
          <a:p>
            <a:pPr marL="177800" indent="-177800" algn="just" eaLnBrk="1" hangingPunct="1">
              <a:lnSpc>
                <a:spcPct val="80000"/>
              </a:lnSpc>
            </a:pPr>
            <a:r>
              <a:rPr lang="ru-RU" sz="2500" b="1" smtClean="0">
                <a:solidFill>
                  <a:srgbClr val="FF0000"/>
                </a:solidFill>
                <a:latin typeface="Bookman Old Style" pitchFamily="18" charset="0"/>
              </a:rPr>
              <a:t>Выбирай тему, интересную для партнера.</a:t>
            </a:r>
          </a:p>
          <a:p>
            <a:pPr marL="177800" indent="-177800" algn="just" eaLnBrk="1" hangingPunct="1">
              <a:lnSpc>
                <a:spcPct val="80000"/>
              </a:lnSpc>
            </a:pPr>
            <a:r>
              <a:rPr lang="ru-RU" sz="2500" b="1" smtClean="0">
                <a:solidFill>
                  <a:srgbClr val="FF0000"/>
                </a:solidFill>
                <a:latin typeface="Bookman Old Style" pitchFamily="18" charset="0"/>
              </a:rPr>
              <a:t>Следи за логикой речи.</a:t>
            </a:r>
          </a:p>
          <a:p>
            <a:pPr marL="177800" indent="-177800" algn="just" eaLnBrk="1" hangingPunct="1">
              <a:lnSpc>
                <a:spcPct val="80000"/>
              </a:lnSpc>
            </a:pPr>
            <a:r>
              <a:rPr lang="ru-RU" sz="2500" b="1" smtClean="0">
                <a:solidFill>
                  <a:srgbClr val="FF0000"/>
                </a:solidFill>
                <a:latin typeface="Bookman Old Style" pitchFamily="18" charset="0"/>
              </a:rPr>
              <a:t>Не старайся говорить громче собеседника.</a:t>
            </a:r>
          </a:p>
        </p:txBody>
      </p:sp>
      <p:pic>
        <p:nvPicPr>
          <p:cNvPr id="32771" name="Picture 8" descr="flowers16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188913"/>
            <a:ext cx="1792287" cy="2016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62" name="Picture 10" descr="butterfly12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763870">
            <a:off x="9377363" y="4240213"/>
            <a:ext cx="881062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88976554"/>
      </p:ext>
    </p:extLst>
  </p:cSld>
  <p:clrMapOvr>
    <a:masterClrMapping/>
  </p:clrMapOvr>
  <p:transition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1000"/>
                                        <p:tgtEl>
                                          <p:spTgt spid="286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174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174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174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174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174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3174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3174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5573 -0.0104 C -0.1592 -0.0104 -0.22083 -0.01688 -0.24496 -0.00439 C -0.25 0.00347 -0.25503 0.01272 -0.2592 0.02197 C -0.26094 0.0259 -0.26285 0.02983 -0.26441 0.03399 C -0.2651 0.03676 -0.26562 0.04 -0.26701 0.04208 C -0.26788 0.0437 -0.26944 0.04347 -0.27083 0.04416 C -0.27257 0.0548 -0.27708 0.06104 -0.28108 0.07029 C -0.28472 0.07861 -0.28576 0.0948 -0.29149 0.10081 C -0.29566 0.1052 -0.3 0.10705 -0.30434 0.11098 C -0.30868 0.11468 -0.3118 0.12093 -0.31597 0.12509 C -0.34114 0.12439 -0.36597 0.12509 -0.39097 0.12324 C -0.39566 0.12278 -0.40278 0.11306 -0.40781 0.11098 C -0.44705 0.11168 -0.48628 0.11052 -0.52535 0.11306 C -0.52708 0.11306 -0.52778 0.11746 -0.52917 0.11908 C -0.53038 0.12046 -0.53177 0.12046 -0.53316 0.12116 C -0.54028 0.13804 -0.53594 0.12971 -0.54601 0.14543 C -0.54722 0.14728 -0.54948 0.14636 -0.55121 0.14728 C -0.55937 0.15214 -0.56684 0.15376 -0.57569 0.15538 C -0.59844 0.15376 -0.60347 0.16162 -0.60798 0.13318 C -0.60729 0.12439 -0.60677 0.11561 -0.60538 0.10705 C -0.60347 0.09341 -0.59427 0.08555 -0.58993 0.07445 C -0.58663 0.06613 -0.57969 0.05017 -0.57969 0.05041 C -0.57274 0.0178 -0.57048 -0.03052 -0.57969 -0.05896 C -0.58194 -0.06613 -0.58594 -0.07052 -0.58993 -0.07514 C -0.60312 -0.09017 -0.61493 -0.10451 -0.63125 -0.10959 C -0.63524 -0.11399 -0.63594 -0.11561 -0.64167 -0.11561 C -0.70156 -0.11561 -0.76128 -0.1126 -0.82118 -0.11168 C -0.89114 -0.11399 -0.87205 -0.09202 -0.89618 -0.12971 C -0.89878 -0.14196 -0.9033 -0.15353 -0.90781 -0.16416 C -0.90937 -0.17433 -0.9118 -0.18173 -0.91302 -0.19237 C -0.91215 -0.23052 -0.91545 -0.28532 -0.89618 -0.31584 C -0.89392 -0.32971 -0.89566 -0.32139 -0.88976 -0.34012 C -0.88837 -0.34381 -0.88715 -0.35214 -0.88715 -0.35191 C -0.8875 -0.36208 -0.88316 -0.40601 -0.89618 -0.41272 C -0.89913 -0.41942 -0.9059 -0.42821 -0.91042 -0.43306 C -0.91319 -0.43584 -0.91667 -0.43653 -0.91944 -0.43907 C -0.92205 -0.44162 -0.92413 -0.44601 -0.92708 -0.44717 C -0.93628 -0.45064 -0.94618 -0.45572 -0.95434 -0.46335 C -0.9618 -0.47029 -0.97014 -0.47792 -0.97621 -0.48763 C -0.98003 -0.49341 -0.98212 -0.49896 -0.98663 -0.50405 C -0.9908 -0.5237 -0.98403 -0.49572 -0.99184 -0.51399 C -0.99878 -0.53064 -0.99566 -0.58358 -0.99566 -0.58867 " pathEditMode="relative" rAng="0" ptsTypes="fffffffffffffffffffffffffffffffffffffffffA">
                                      <p:cBhvr>
                                        <p:cTn id="46" dur="3000" fill="hold"/>
                                        <p:tgtEl>
                                          <p:spTgt spid="2356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2153" y="-2032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4" grpId="0"/>
      <p:bldP spid="31746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Rot="1" noChangeArrowheads="1"/>
          </p:cNvSpPr>
          <p:nvPr>
            <p:ph type="title" idx="4294967295"/>
          </p:nvPr>
        </p:nvSpPr>
        <p:spPr>
          <a:xfrm>
            <a:off x="0" y="357188"/>
            <a:ext cx="9217025" cy="1431925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800" dirty="0" smtClean="0">
                <a:latin typeface="Baskerville Old Face" pitchFamily="18" charset="0"/>
              </a:rPr>
              <a:t>            </a:t>
            </a:r>
            <a:r>
              <a:rPr lang="ru-RU" b="1" dirty="0">
                <a:solidFill>
                  <a:srgbClr val="660066"/>
                </a:solidFill>
                <a:latin typeface="Bookman Old Style" pitchFamily="18" charset="0"/>
              </a:rPr>
              <a:t>Правила речевого поведения </a:t>
            </a:r>
            <a:br>
              <a:rPr lang="ru-RU" b="1" dirty="0">
                <a:solidFill>
                  <a:srgbClr val="660066"/>
                </a:solidFill>
                <a:latin typeface="Bookman Old Style" pitchFamily="18" charset="0"/>
              </a:rPr>
            </a:br>
            <a:r>
              <a:rPr lang="ru-RU" b="1" dirty="0">
                <a:solidFill>
                  <a:srgbClr val="660066"/>
                </a:solidFill>
                <a:latin typeface="Bookman Old Style" pitchFamily="18" charset="0"/>
              </a:rPr>
              <a:t>                  для слушающего</a:t>
            </a:r>
          </a:p>
        </p:txBody>
      </p:sp>
      <p:sp>
        <p:nvSpPr>
          <p:cNvPr id="34819" name="Rectangle 3"/>
          <p:cNvSpPr>
            <a:spLocks noGrp="1" noRot="1" noChangeArrowheads="1"/>
          </p:cNvSpPr>
          <p:nvPr>
            <p:ph type="body" idx="4294967295"/>
          </p:nvPr>
        </p:nvSpPr>
        <p:spPr>
          <a:xfrm>
            <a:off x="500063" y="2000250"/>
            <a:ext cx="7993062" cy="3898900"/>
          </a:xfrm>
        </p:spPr>
        <p:txBody>
          <a:bodyPr/>
          <a:lstStyle/>
          <a:p>
            <a:pPr eaLnBrk="1" hangingPunct="1"/>
            <a:endParaRPr lang="ru-RU" sz="2800" smtClean="0">
              <a:latin typeface="Baskerville Old Face" pitchFamily="18" charset="0"/>
            </a:endParaRPr>
          </a:p>
          <a:p>
            <a:pPr eaLnBrk="1" hangingPunct="1"/>
            <a:r>
              <a:rPr lang="ru-RU" sz="2800" b="1" smtClean="0">
                <a:solidFill>
                  <a:srgbClr val="FF0000"/>
                </a:solidFill>
                <a:latin typeface="Bookman Old Style" pitchFamily="18" charset="0"/>
              </a:rPr>
              <a:t>Внимательно слушай собеседника, не перебивай его. </a:t>
            </a:r>
          </a:p>
          <a:p>
            <a:pPr eaLnBrk="1" hangingPunct="1"/>
            <a:r>
              <a:rPr lang="ru-RU" sz="2800" b="1" smtClean="0">
                <a:solidFill>
                  <a:srgbClr val="FF0000"/>
                </a:solidFill>
                <a:latin typeface="Bookman Old Style" pitchFamily="18" charset="0"/>
              </a:rPr>
              <a:t>Уважительно, доброжелательно, терпеливо относись к говорящему.</a:t>
            </a:r>
          </a:p>
          <a:p>
            <a:pPr eaLnBrk="1" hangingPunct="1"/>
            <a:r>
              <a:rPr lang="ru-RU" sz="2800" b="1" smtClean="0">
                <a:solidFill>
                  <a:srgbClr val="FF0000"/>
                </a:solidFill>
                <a:latin typeface="Bookman Old Style" pitchFamily="18" charset="0"/>
              </a:rPr>
              <a:t>Ставь в центр внимания говорящего и его интересы.</a:t>
            </a:r>
          </a:p>
          <a:p>
            <a:pPr eaLnBrk="1" hangingPunct="1"/>
            <a:r>
              <a:rPr lang="ru-RU" sz="2800" b="1" smtClean="0">
                <a:solidFill>
                  <a:srgbClr val="FF0000"/>
                </a:solidFill>
                <a:latin typeface="Bookman Old Style" pitchFamily="18" charset="0"/>
              </a:rPr>
              <a:t>Вовремя оценивай речь собеседника.</a:t>
            </a:r>
          </a:p>
        </p:txBody>
      </p:sp>
      <p:grpSp>
        <p:nvGrpSpPr>
          <p:cNvPr id="33795" name="Group 4"/>
          <p:cNvGrpSpPr>
            <a:grpSpLocks/>
          </p:cNvGrpSpPr>
          <p:nvPr/>
        </p:nvGrpSpPr>
        <p:grpSpPr bwMode="auto">
          <a:xfrm rot="-2499778">
            <a:off x="411163" y="319088"/>
            <a:ext cx="1479550" cy="1368425"/>
            <a:chOff x="0" y="1933"/>
            <a:chExt cx="1701" cy="2087"/>
          </a:xfrm>
        </p:grpSpPr>
        <p:pic>
          <p:nvPicPr>
            <p:cNvPr id="33796" name="Picture 5" descr="F76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1933"/>
              <a:ext cx="1270" cy="13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3797" name="Picture 6" descr="F76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3869087">
              <a:off x="386" y="2704"/>
              <a:ext cx="1270" cy="13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164972261"/>
      </p:ext>
    </p:extLst>
  </p:cSld>
  <p:clrMapOvr>
    <a:masterClrMapping/>
  </p:clrMapOvr>
  <p:transition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1000"/>
                                        <p:tgtEl>
                                          <p:spTgt spid="286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48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48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48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48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4" grpId="0"/>
      <p:bldP spid="34819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Rot="1" noChangeArrowheads="1"/>
          </p:cNvSpPr>
          <p:nvPr>
            <p:ph type="title" idx="4294967295"/>
          </p:nvPr>
        </p:nvSpPr>
        <p:spPr>
          <a:xfrm>
            <a:off x="0" y="357188"/>
            <a:ext cx="9217025" cy="1431925"/>
          </a:xfrm>
        </p:spPr>
        <p:txBody>
          <a:bodyPr/>
          <a:lstStyle/>
          <a:p>
            <a:pPr eaLnBrk="1" hangingPunct="1"/>
            <a:r>
              <a:rPr lang="ru-RU" sz="2500" smtClean="0">
                <a:latin typeface="Baskerville Old Face" pitchFamily="18" charset="0"/>
              </a:rPr>
              <a:t>            </a:t>
            </a:r>
            <a:r>
              <a:rPr lang="ru-RU" sz="3600" b="1" smtClean="0">
                <a:solidFill>
                  <a:srgbClr val="660066"/>
                </a:solidFill>
                <a:latin typeface="Bookman Old Style" pitchFamily="18" charset="0"/>
              </a:rPr>
              <a:t>Жесты, мимика и поза участников диалога</a:t>
            </a:r>
          </a:p>
        </p:txBody>
      </p:sp>
      <p:sp>
        <p:nvSpPr>
          <p:cNvPr id="35843" name="Rectangle 3"/>
          <p:cNvSpPr>
            <a:spLocks noGrp="1" noRot="1" noChangeArrowheads="1"/>
          </p:cNvSpPr>
          <p:nvPr>
            <p:ph type="body" idx="4294967295"/>
          </p:nvPr>
        </p:nvSpPr>
        <p:spPr>
          <a:xfrm>
            <a:off x="500063" y="2000250"/>
            <a:ext cx="7993062" cy="38989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ru-RU" sz="2800" b="1" smtClean="0">
                <a:solidFill>
                  <a:srgbClr val="FF0000"/>
                </a:solidFill>
                <a:latin typeface="Bookman Old Style" pitchFamily="18" charset="0"/>
              </a:rPr>
              <a:t>Не нарушай личное пространство собеседника. </a:t>
            </a:r>
          </a:p>
          <a:p>
            <a:pPr eaLnBrk="1" hangingPunct="1">
              <a:lnSpc>
                <a:spcPct val="90000"/>
              </a:lnSpc>
            </a:pPr>
            <a:r>
              <a:rPr lang="ru-RU" sz="2800" b="1" smtClean="0">
                <a:solidFill>
                  <a:srgbClr val="FF0000"/>
                </a:solidFill>
                <a:latin typeface="Bookman Old Style" pitchFamily="18" charset="0"/>
              </a:rPr>
              <a:t>Не забывай, что универсальным средством несловесного общения является улыбка.</a:t>
            </a:r>
          </a:p>
          <a:p>
            <a:pPr eaLnBrk="1" hangingPunct="1">
              <a:lnSpc>
                <a:spcPct val="90000"/>
              </a:lnSpc>
            </a:pPr>
            <a:r>
              <a:rPr lang="ru-RU" sz="2800" b="1" smtClean="0">
                <a:solidFill>
                  <a:srgbClr val="FF0000"/>
                </a:solidFill>
                <a:latin typeface="Bookman Old Style" pitchFamily="18" charset="0"/>
              </a:rPr>
              <a:t>Знай, что наиболее сильным «орудием» является контакт глазами.</a:t>
            </a:r>
          </a:p>
          <a:p>
            <a:pPr eaLnBrk="1" hangingPunct="1">
              <a:lnSpc>
                <a:spcPct val="90000"/>
              </a:lnSpc>
            </a:pPr>
            <a:r>
              <a:rPr lang="ru-RU" sz="2800" b="1" smtClean="0">
                <a:solidFill>
                  <a:srgbClr val="FF0000"/>
                </a:solidFill>
                <a:latin typeface="Bookman Old Style" pitchFamily="18" charset="0"/>
              </a:rPr>
              <a:t>Запомни, что твои жесты должны быть на уровне груди и пояса.</a:t>
            </a:r>
          </a:p>
        </p:txBody>
      </p:sp>
      <p:pic>
        <p:nvPicPr>
          <p:cNvPr id="34819" name="Picture 5" descr="Улыбка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188913"/>
            <a:ext cx="1530350" cy="172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9966936"/>
      </p:ext>
    </p:extLst>
  </p:cSld>
  <p:clrMapOvr>
    <a:masterClrMapping/>
  </p:clrMapOvr>
  <p:transition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86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1000"/>
                                        <p:tgtEl>
                                          <p:spTgt spid="358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7" dur="1000"/>
                                        <p:tgtEl>
                                          <p:spTgt spid="358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2" dur="1000"/>
                                        <p:tgtEl>
                                          <p:spTgt spid="358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7" dur="1000"/>
                                        <p:tgtEl>
                                          <p:spTgt spid="358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4" grpId="0"/>
      <p:bldP spid="3584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386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68313" y="188913"/>
            <a:ext cx="8385175" cy="739775"/>
          </a:xfrm>
        </p:spPr>
        <p:txBody>
          <a:bodyPr/>
          <a:lstStyle/>
          <a:p>
            <a:pPr eaLnBrk="1" hangingPunct="1"/>
            <a:r>
              <a:rPr lang="ru-RU" sz="4000" b="1" smtClean="0">
                <a:solidFill>
                  <a:srgbClr val="000099"/>
                </a:solidFill>
                <a:latin typeface="Bookman Old Style" pitchFamily="18" charset="0"/>
              </a:rPr>
              <a:t>Вежливые обращения    </a:t>
            </a:r>
          </a:p>
        </p:txBody>
      </p:sp>
      <p:pic>
        <p:nvPicPr>
          <p:cNvPr id="35842" name="Picture 5" descr="butterfly46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49048">
            <a:off x="0" y="2420938"/>
            <a:ext cx="1119188" cy="1022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773" name="Text Box 5"/>
          <p:cNvSpPr txBox="1">
            <a:spLocks noChangeArrowheads="1"/>
          </p:cNvSpPr>
          <p:nvPr/>
        </p:nvSpPr>
        <p:spPr bwMode="auto">
          <a:xfrm>
            <a:off x="179388" y="981075"/>
            <a:ext cx="8640762" cy="858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fontAlgn="base">
              <a:lnSpc>
                <a:spcPct val="70000"/>
              </a:lnSpc>
              <a:spcBef>
                <a:spcPct val="20000"/>
              </a:spcBef>
              <a:spcAft>
                <a:spcPct val="0"/>
              </a:spcAft>
              <a:buFont typeface="Wingdings" pitchFamily="2" charset="2"/>
              <a:buNone/>
            </a:pPr>
            <a:r>
              <a:rPr lang="ru-RU" sz="2400" b="1" u="sng" smtClean="0">
                <a:solidFill>
                  <a:srgbClr val="FF0000"/>
                </a:solidFill>
                <a:latin typeface="Bookman Old Style" pitchFamily="18" charset="0"/>
              </a:rPr>
              <a:t>Приветствие</a:t>
            </a:r>
            <a:r>
              <a:rPr lang="ru-RU" sz="2400" b="1" smtClean="0">
                <a:solidFill>
                  <a:srgbClr val="FF0000"/>
                </a:solidFill>
                <a:latin typeface="Bookman Old Style" pitchFamily="18" charset="0"/>
              </a:rPr>
              <a:t>: Добрый день. Доброе утро. Добрый вечер. Здравствуйте. Приветствую вас. Привет, я рад тебя видеть! Сколько лет, сколько зим!</a:t>
            </a:r>
            <a:endParaRPr lang="ru-RU" sz="2400" smtClean="0">
              <a:solidFill>
                <a:prstClr val="black"/>
              </a:solidFill>
              <a:latin typeface="Bookman Old Style" pitchFamily="18" charset="0"/>
            </a:endParaRPr>
          </a:p>
        </p:txBody>
      </p:sp>
      <p:sp>
        <p:nvSpPr>
          <p:cNvPr id="32774" name="Text Box 6"/>
          <p:cNvSpPr txBox="1">
            <a:spLocks noChangeArrowheads="1"/>
          </p:cNvSpPr>
          <p:nvPr/>
        </p:nvSpPr>
        <p:spPr bwMode="auto">
          <a:xfrm>
            <a:off x="468313" y="1989138"/>
            <a:ext cx="8424862" cy="603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fontAlgn="base">
              <a:lnSpc>
                <a:spcPct val="70000"/>
              </a:lnSpc>
              <a:spcBef>
                <a:spcPct val="20000"/>
              </a:spcBef>
              <a:spcAft>
                <a:spcPct val="0"/>
              </a:spcAft>
              <a:buFont typeface="Wingdings" pitchFamily="2" charset="2"/>
              <a:buNone/>
            </a:pPr>
            <a:r>
              <a:rPr lang="ru-RU" sz="2400" b="1" u="sng" smtClean="0">
                <a:solidFill>
                  <a:srgbClr val="604A7B"/>
                </a:solidFill>
                <a:latin typeface="Bookman Old Style" pitchFamily="18" charset="0"/>
              </a:rPr>
              <a:t>Прощание</a:t>
            </a:r>
            <a:r>
              <a:rPr lang="ru-RU" sz="2400" b="1" smtClean="0">
                <a:solidFill>
                  <a:srgbClr val="604A7B"/>
                </a:solidFill>
                <a:latin typeface="Bookman Old Style" pitchFamily="18" charset="0"/>
              </a:rPr>
              <a:t>: До свидания. До скорого свидания. Пока! Увидимся.</a:t>
            </a:r>
          </a:p>
        </p:txBody>
      </p:sp>
      <p:sp>
        <p:nvSpPr>
          <p:cNvPr id="32775" name="Text Box 7"/>
          <p:cNvSpPr txBox="1">
            <a:spLocks noChangeArrowheads="1"/>
          </p:cNvSpPr>
          <p:nvPr/>
        </p:nvSpPr>
        <p:spPr bwMode="auto">
          <a:xfrm>
            <a:off x="1331913" y="2781300"/>
            <a:ext cx="7667625" cy="858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fontAlgn="base">
              <a:lnSpc>
                <a:spcPct val="70000"/>
              </a:lnSpc>
              <a:spcBef>
                <a:spcPct val="20000"/>
              </a:spcBef>
              <a:spcAft>
                <a:spcPct val="0"/>
              </a:spcAft>
              <a:buFont typeface="Wingdings" pitchFamily="2" charset="2"/>
              <a:buNone/>
            </a:pPr>
            <a:r>
              <a:rPr lang="ru-RU" sz="2400" b="1" u="sng" smtClean="0">
                <a:solidFill>
                  <a:srgbClr val="00B050"/>
                </a:solidFill>
                <a:latin typeface="Bookman Old Style" pitchFamily="18" charset="0"/>
              </a:rPr>
              <a:t>Просьба</a:t>
            </a:r>
            <a:r>
              <a:rPr lang="ru-RU" sz="2400" b="1" smtClean="0">
                <a:solidFill>
                  <a:srgbClr val="00B050"/>
                </a:solidFill>
                <a:latin typeface="Bookman Old Style" pitchFamily="18" charset="0"/>
              </a:rPr>
              <a:t>: Прошу тебя (вас), … Пожалуйста. Будь добр, … Будьте так любезны, … Если тебе не трудно, … Если можешь, …</a:t>
            </a:r>
          </a:p>
        </p:txBody>
      </p:sp>
      <p:sp>
        <p:nvSpPr>
          <p:cNvPr id="32776" name="Text Box 8"/>
          <p:cNvSpPr txBox="1">
            <a:spLocks noChangeArrowheads="1"/>
          </p:cNvSpPr>
          <p:nvPr/>
        </p:nvSpPr>
        <p:spPr bwMode="auto">
          <a:xfrm>
            <a:off x="250825" y="3789363"/>
            <a:ext cx="8207375" cy="603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fontAlgn="base">
              <a:lnSpc>
                <a:spcPct val="70000"/>
              </a:lnSpc>
              <a:spcBef>
                <a:spcPct val="20000"/>
              </a:spcBef>
              <a:spcAft>
                <a:spcPct val="0"/>
              </a:spcAft>
              <a:buFont typeface="Wingdings" pitchFamily="2" charset="2"/>
              <a:buNone/>
            </a:pPr>
            <a:r>
              <a:rPr lang="ru-RU" sz="2400" b="1" u="sng" smtClean="0">
                <a:solidFill>
                  <a:srgbClr val="FF0000"/>
                </a:solidFill>
                <a:latin typeface="Bookman Old Style" pitchFamily="18" charset="0"/>
              </a:rPr>
              <a:t>Благодарность</a:t>
            </a:r>
            <a:r>
              <a:rPr lang="ru-RU" sz="2400" b="1" smtClean="0">
                <a:solidFill>
                  <a:srgbClr val="FF0000"/>
                </a:solidFill>
                <a:latin typeface="Bookman Old Style" pitchFamily="18" charset="0"/>
              </a:rPr>
              <a:t>: Спасибо! Благодарю! Большое спасибо!</a:t>
            </a:r>
          </a:p>
        </p:txBody>
      </p:sp>
      <p:sp>
        <p:nvSpPr>
          <p:cNvPr id="32777" name="Text Box 9"/>
          <p:cNvSpPr txBox="1">
            <a:spLocks noChangeArrowheads="1"/>
          </p:cNvSpPr>
          <p:nvPr/>
        </p:nvSpPr>
        <p:spPr bwMode="auto">
          <a:xfrm>
            <a:off x="755650" y="4581525"/>
            <a:ext cx="8207375" cy="347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fontAlgn="base">
              <a:lnSpc>
                <a:spcPct val="70000"/>
              </a:lnSpc>
              <a:spcBef>
                <a:spcPct val="20000"/>
              </a:spcBef>
              <a:spcAft>
                <a:spcPct val="0"/>
              </a:spcAft>
              <a:buFont typeface="Wingdings" pitchFamily="2" charset="2"/>
              <a:buNone/>
            </a:pPr>
            <a:r>
              <a:rPr lang="ru-RU" sz="2400" b="1" u="sng" smtClean="0">
                <a:solidFill>
                  <a:srgbClr val="604A7B"/>
                </a:solidFill>
                <a:latin typeface="Bookman Old Style" pitchFamily="18" charset="0"/>
              </a:rPr>
              <a:t>Извинение</a:t>
            </a:r>
            <a:r>
              <a:rPr lang="ru-RU" sz="2400" b="1" smtClean="0">
                <a:solidFill>
                  <a:srgbClr val="604A7B"/>
                </a:solidFill>
                <a:latin typeface="Bookman Old Style" pitchFamily="18" charset="0"/>
              </a:rPr>
              <a:t>: Извините. Простите, пожалуйста.</a:t>
            </a:r>
          </a:p>
        </p:txBody>
      </p:sp>
      <p:sp>
        <p:nvSpPr>
          <p:cNvPr id="32778" name="Text Box 10"/>
          <p:cNvSpPr txBox="1">
            <a:spLocks noChangeArrowheads="1"/>
          </p:cNvSpPr>
          <p:nvPr/>
        </p:nvSpPr>
        <p:spPr bwMode="auto">
          <a:xfrm>
            <a:off x="179388" y="5229225"/>
            <a:ext cx="8207375" cy="858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fontAlgn="base">
              <a:lnSpc>
                <a:spcPct val="70000"/>
              </a:lnSpc>
              <a:spcBef>
                <a:spcPct val="20000"/>
              </a:spcBef>
              <a:spcAft>
                <a:spcPct val="0"/>
              </a:spcAft>
              <a:buFont typeface="Wingdings" pitchFamily="2" charset="2"/>
              <a:buNone/>
            </a:pPr>
            <a:r>
              <a:rPr lang="ru-RU" sz="2400" b="1" u="sng" smtClean="0">
                <a:solidFill>
                  <a:srgbClr val="9B1591"/>
                </a:solidFill>
                <a:latin typeface="Bookman Old Style" pitchFamily="18" charset="0"/>
              </a:rPr>
              <a:t>Вежливый отказ</a:t>
            </a:r>
            <a:r>
              <a:rPr lang="ru-RU" sz="2400" b="1" smtClean="0">
                <a:solidFill>
                  <a:srgbClr val="9B1591"/>
                </a:solidFill>
                <a:latin typeface="Bookman Old Style" pitchFamily="18" charset="0"/>
              </a:rPr>
              <a:t>: Я бы с удовольствием, но… Я бы охотно, но… Я бы с радостью, но… Мне бы очень хотелось , но… Жаль, но…</a:t>
            </a:r>
          </a:p>
        </p:txBody>
      </p:sp>
    </p:spTree>
    <p:extLst>
      <p:ext uri="{BB962C8B-B14F-4D97-AF65-F5344CB8AC3E}">
        <p14:creationId xmlns:p14="http://schemas.microsoft.com/office/powerpoint/2010/main" val="1652476295"/>
      </p:ext>
    </p:extLst>
  </p:cSld>
  <p:clrMapOvr>
    <a:masterClrMapping/>
  </p:clrMapOvr>
  <p:transition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43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43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27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8" dur="1000"/>
                                        <p:tgtEl>
                                          <p:spTgt spid="327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327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8" dur="500"/>
                                        <p:tgtEl>
                                          <p:spTgt spid="327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327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8" dur="1000"/>
                                        <p:tgtEl>
                                          <p:spTgt spid="327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4386" grpId="0"/>
      <p:bldP spid="32773" grpId="0"/>
      <p:bldP spid="32774" grpId="0"/>
      <p:bldP spid="32775" grpId="0"/>
      <p:bldP spid="32776" grpId="0"/>
      <p:bldP spid="32777" grpId="0"/>
      <p:bldP spid="3277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6" name="Picture 6" descr="Д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3800" y="188913"/>
            <a:ext cx="1944688" cy="25923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65" name="Picture 5" descr="Сент-Экс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3663" y="3860800"/>
            <a:ext cx="2095500" cy="2828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64" name="Picture 4" descr="Экзюпери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3068638"/>
            <a:ext cx="3305175" cy="21605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361" name="Rectangle 4"/>
          <p:cNvSpPr>
            <a:spLocks noGrp="1" noChangeArrowheads="1"/>
          </p:cNvSpPr>
          <p:nvPr>
            <p:ph type="title"/>
          </p:nvPr>
        </p:nvSpPr>
        <p:spPr>
          <a:xfrm>
            <a:off x="395288" y="260350"/>
            <a:ext cx="7921625" cy="6107113"/>
          </a:xfrm>
        </p:spPr>
        <p:txBody>
          <a:bodyPr/>
          <a:lstStyle/>
          <a:p>
            <a:pPr algn="l" eaLnBrk="1" hangingPunct="1"/>
            <a:r>
              <a:rPr lang="ru-RU" sz="3200" b="1" smtClean="0">
                <a:solidFill>
                  <a:srgbClr val="FF0000"/>
                </a:solidFill>
                <a:latin typeface="Bookman Old Style" pitchFamily="18" charset="0"/>
              </a:rPr>
              <a:t>Для успеха в жизни умение обращаться с людьми гораздо важнее обладания талантом.</a:t>
            </a:r>
            <a:br>
              <a:rPr lang="ru-RU" sz="3200" b="1" smtClean="0">
                <a:solidFill>
                  <a:srgbClr val="FF0000"/>
                </a:solidFill>
                <a:latin typeface="Bookman Old Style" pitchFamily="18" charset="0"/>
              </a:rPr>
            </a:br>
            <a:r>
              <a:rPr lang="ru-RU" sz="3200" b="1" smtClean="0">
                <a:solidFill>
                  <a:srgbClr val="FF0000"/>
                </a:solidFill>
                <a:latin typeface="Bookman Old Style" pitchFamily="18" charset="0"/>
              </a:rPr>
              <a:t>                                    Д. Леббок</a:t>
            </a:r>
            <a:r>
              <a:rPr lang="ru-RU" sz="3600" b="1" smtClean="0">
                <a:solidFill>
                  <a:srgbClr val="FF0000"/>
                </a:solidFill>
                <a:latin typeface="Bookman Old Style" pitchFamily="18" charset="0"/>
              </a:rPr>
              <a:t/>
            </a:r>
            <a:br>
              <a:rPr lang="ru-RU" sz="3600" b="1" smtClean="0">
                <a:solidFill>
                  <a:srgbClr val="FF0000"/>
                </a:solidFill>
                <a:latin typeface="Bookman Old Style" pitchFamily="18" charset="0"/>
              </a:rPr>
            </a:br>
            <a:r>
              <a:rPr lang="ru-RU" smtClean="0">
                <a:solidFill>
                  <a:srgbClr val="CC0066"/>
                </a:solidFill>
              </a:rPr>
              <a:t/>
            </a:r>
            <a:br>
              <a:rPr lang="ru-RU" smtClean="0">
                <a:solidFill>
                  <a:srgbClr val="CC0066"/>
                </a:solidFill>
              </a:rPr>
            </a:br>
            <a:r>
              <a:rPr lang="ru-RU" sz="3200" b="1" smtClean="0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>Нет большей роскоши, чем роскошь человеческого  общения.</a:t>
            </a:r>
            <a:br>
              <a:rPr lang="ru-RU" sz="3200" b="1" smtClean="0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</a:br>
            <a:r>
              <a:rPr lang="ru-RU" sz="3200" b="1" smtClean="0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>             Антуан де Сент-Экзюпери</a:t>
            </a:r>
          </a:p>
        </p:txBody>
      </p:sp>
    </p:spTree>
    <p:extLst>
      <p:ext uri="{BB962C8B-B14F-4D97-AF65-F5344CB8AC3E}">
        <p14:creationId xmlns:p14="http://schemas.microsoft.com/office/powerpoint/2010/main" val="291138400"/>
      </p:ext>
    </p:extLst>
  </p:cSld>
  <p:clrMapOvr>
    <a:masterClrMapping/>
  </p:clrMapOvr>
  <p:transition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0"/>
                                        <p:tgtEl>
                                          <p:spTgt spid="153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1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7" name="Picture 20" descr="497_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46050"/>
            <a:ext cx="2381250" cy="1771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899" name="Picture 19" descr="image00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3663" y="5157788"/>
            <a:ext cx="2127250" cy="1419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5-конечная звезда 6">
            <a:hlinkClick r:id="rId4" action="ppaction://hlinksldjump"/>
          </p:cNvPr>
          <p:cNvSpPr/>
          <p:nvPr/>
        </p:nvSpPr>
        <p:spPr>
          <a:xfrm>
            <a:off x="8586788" y="5929313"/>
            <a:ext cx="557212" cy="414337"/>
          </a:xfrm>
          <a:prstGeom prst="star5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53602" name="Rectangle 2"/>
          <p:cNvSpPr>
            <a:spLocks noRot="1" noChangeArrowheads="1"/>
          </p:cNvSpPr>
          <p:nvPr/>
        </p:nvSpPr>
        <p:spPr bwMode="auto">
          <a:xfrm>
            <a:off x="2124075" y="0"/>
            <a:ext cx="6804025" cy="227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4800" b="1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>Игра-тренинг</a:t>
            </a:r>
            <a:br>
              <a:rPr lang="ru-RU" sz="4800" b="1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</a:br>
            <a:r>
              <a:rPr lang="ru-RU" sz="4800" b="1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>«Речевая ситуация»</a:t>
            </a:r>
          </a:p>
        </p:txBody>
      </p:sp>
      <p:sp>
        <p:nvSpPr>
          <p:cNvPr id="29712" name="Rectangle 16"/>
          <p:cNvSpPr>
            <a:spLocks noRot="1" noChangeArrowheads="1"/>
          </p:cNvSpPr>
          <p:nvPr/>
        </p:nvSpPr>
        <p:spPr bwMode="auto">
          <a:xfrm>
            <a:off x="395288" y="1916113"/>
            <a:ext cx="8007350" cy="410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</a:pPr>
            <a:r>
              <a:rPr lang="ru-RU" sz="320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>           </a:t>
            </a:r>
            <a:r>
              <a:rPr lang="ru-RU" sz="4000" b="1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>Алгоритм работы</a:t>
            </a:r>
          </a:p>
          <a:p>
            <a:pPr marL="342900" indent="-34290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ru-RU" sz="3200" b="1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>Выберите для своей пары тему речевой	ситуации.</a:t>
            </a:r>
          </a:p>
          <a:p>
            <a:pPr marL="342900" indent="-34290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ru-RU" sz="3200" b="1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>Составьте диалог, состоящий из</a:t>
            </a:r>
          </a:p>
          <a:p>
            <a:pPr marL="342900" indent="-34290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</a:pPr>
            <a:r>
              <a:rPr lang="ru-RU" sz="3200" b="1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>    5 – 6 реплик.</a:t>
            </a:r>
          </a:p>
          <a:p>
            <a:pPr marL="342900" indent="-34290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ru-RU" sz="3200" b="1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>Озвучьте диалог, соблюдая правила общения.</a:t>
            </a:r>
          </a:p>
          <a:p>
            <a:pPr marL="342900" indent="-34290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</a:pPr>
            <a:endParaRPr lang="ru-RU" sz="3200" b="1" smtClean="0">
              <a:solidFill>
                <a:srgbClr val="000099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Bookman Old Styl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61982866"/>
      </p:ext>
    </p:extLst>
  </p:cSld>
  <p:clrMapOvr>
    <a:masterClrMapping/>
  </p:clrMapOvr>
  <p:transition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536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9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297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97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97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5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97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97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97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21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97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97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97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27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97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97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97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33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97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97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97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02" grpId="0"/>
      <p:bldP spid="29712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ВОССТАНОВИ ДИАЛОГ!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400" dirty="0" smtClean="0"/>
              <a:t>-До свидания!</a:t>
            </a:r>
          </a:p>
          <a:p>
            <a:r>
              <a:rPr lang="ru-RU" sz="2400" dirty="0" smtClean="0"/>
              <a:t>-Здравствуйте!</a:t>
            </a:r>
          </a:p>
          <a:p>
            <a:r>
              <a:rPr lang="ru-RU" sz="2400" dirty="0" smtClean="0"/>
              <a:t>-Не могу сказать точно.</a:t>
            </a:r>
          </a:p>
          <a:p>
            <a:r>
              <a:rPr lang="ru-RU" sz="2400" dirty="0" smtClean="0"/>
              <a:t>-До свидания!</a:t>
            </a:r>
          </a:p>
          <a:p>
            <a:r>
              <a:rPr lang="ru-RU" sz="2400" dirty="0" smtClean="0"/>
              <a:t>-Я уверен, что будет замечательный концерт! Обязательно приходите.</a:t>
            </a:r>
          </a:p>
          <a:p>
            <a:r>
              <a:rPr lang="ru-RU" sz="2400" dirty="0" smtClean="0"/>
              <a:t>Добрый день!</a:t>
            </a:r>
          </a:p>
          <a:p>
            <a:r>
              <a:rPr lang="ru-RU" sz="2400" dirty="0" smtClean="0"/>
              <a:t>-Вы пойдете сегодня смотреть на выступления артистов?</a:t>
            </a:r>
          </a:p>
          <a:p>
            <a:pPr marL="0" indent="0">
              <a:buNone/>
            </a:pPr>
            <a:r>
              <a:rPr lang="ru-RU" sz="2400" dirty="0" smtClean="0"/>
              <a:t>-Спасибо, я постараюсь. До свидания!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4140696705"/>
      </p:ext>
    </p:extLst>
  </p:cSld>
  <p:clrMapOvr>
    <a:masterClrMapping/>
  </p:clrMapOvr>
  <p:transition>
    <p:push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5" name="Picture 3" descr="H:\Documents and Settings\Aida\Рабочий стол\Рисунок6.jpg"/>
          <p:cNvPicPr>
            <a:picLocks noChangeAspect="1" noChangeArrowheads="1"/>
          </p:cNvPicPr>
          <p:nvPr/>
        </p:nvPicPr>
        <p:blipFill>
          <a:blip r:embed="rId2">
            <a:lum bright="1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7375" y="642938"/>
            <a:ext cx="5429250" cy="5002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867" name="Text Box 3"/>
          <p:cNvSpPr txBox="1">
            <a:spLocks noChangeArrowheads="1"/>
          </p:cNvSpPr>
          <p:nvPr/>
        </p:nvSpPr>
        <p:spPr bwMode="auto">
          <a:xfrm>
            <a:off x="2159000" y="161925"/>
            <a:ext cx="4954588" cy="823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4800" b="1" smtClean="0">
                <a:solidFill>
                  <a:srgbClr val="9B1591"/>
                </a:solidFill>
                <a:latin typeface="Bookman Old Style" pitchFamily="18" charset="0"/>
              </a:rPr>
              <a:t>Всем спасибо!</a:t>
            </a:r>
          </a:p>
        </p:txBody>
      </p:sp>
      <p:sp>
        <p:nvSpPr>
          <p:cNvPr id="36868" name="Text Box 4"/>
          <p:cNvSpPr txBox="1">
            <a:spLocks noChangeArrowheads="1"/>
          </p:cNvSpPr>
          <p:nvPr/>
        </p:nvSpPr>
        <p:spPr bwMode="auto">
          <a:xfrm>
            <a:off x="1658938" y="5202238"/>
            <a:ext cx="5770562" cy="823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4800" b="1" smtClean="0">
                <a:solidFill>
                  <a:srgbClr val="FF0000"/>
                </a:solidFill>
                <a:latin typeface="Bookman Old Style" pitchFamily="18" charset="0"/>
              </a:rPr>
              <a:t>Успехов в учебе!</a:t>
            </a:r>
          </a:p>
        </p:txBody>
      </p:sp>
      <p:pic>
        <p:nvPicPr>
          <p:cNvPr id="36869" name="Picture 5" descr="MM900288928[1]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1412875"/>
            <a:ext cx="1727200" cy="1635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6870" name="Picture 6" descr="MM900041090[1]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388" y="3933825"/>
            <a:ext cx="1503362" cy="14462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86420925"/>
      </p:ext>
    </p:extLst>
  </p:cSld>
  <p:clrMapOvr>
    <a:masterClrMapping/>
  </p:clrMapOvr>
  <p:transition>
    <p:push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ЦЕЛЬ урока: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sz="5400" dirty="0" smtClean="0"/>
              <a:t>Познакомиться с новыми видами текста</a:t>
            </a:r>
            <a:endParaRPr lang="ru-RU" sz="5400" dirty="0"/>
          </a:p>
        </p:txBody>
      </p:sp>
    </p:spTree>
    <p:extLst>
      <p:ext uri="{BB962C8B-B14F-4D97-AF65-F5344CB8AC3E}">
        <p14:creationId xmlns:p14="http://schemas.microsoft.com/office/powerpoint/2010/main" val="117955448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/>
        <p:txBody>
          <a:bodyPr>
            <a:noAutofit/>
          </a:bodyPr>
          <a:lstStyle/>
          <a:p>
            <a:r>
              <a:rPr lang="ru-RU" sz="3200" dirty="0" err="1" smtClean="0"/>
              <a:t>Двухсотний</a:t>
            </a:r>
            <a:r>
              <a:rPr lang="ru-RU" sz="3200" dirty="0" smtClean="0"/>
              <a:t> юбилей победы в Отечественной войне 1812 года</a:t>
            </a:r>
            <a:endParaRPr lang="ru-RU" sz="3200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>
                <a:solidFill>
                  <a:srgbClr val="FF0000"/>
                </a:solidFill>
              </a:rPr>
              <a:t>1812-2012</a:t>
            </a:r>
            <a:endParaRPr lang="ru-RU" sz="3600" dirty="0">
              <a:solidFill>
                <a:srgbClr val="FF0000"/>
              </a:solidFill>
            </a:endParaRPr>
          </a:p>
        </p:txBody>
      </p:sp>
      <p:pic>
        <p:nvPicPr>
          <p:cNvPr id="1026" name="Picture 2" descr="C:\Users\Валера\Desktop\4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869" b="9869"/>
          <a:stretch>
            <a:fillRect/>
          </a:stretch>
        </p:blipFill>
        <p:spPr bwMode="auto">
          <a:xfrm>
            <a:off x="179512" y="188640"/>
            <a:ext cx="8748463" cy="4032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82438365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Валера\Desktop\b5051b2fc1d5b51bbfaa8740e6fb66b7_origina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60648"/>
            <a:ext cx="8712968" cy="63367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840629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Валера\Desktop\78068560_0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0528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07873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Валера\Desktop\e82222d391b1f868776e1a0f284c2aa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764704"/>
            <a:ext cx="7632848" cy="56166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42200156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dirty="0" err="1" smtClean="0"/>
              <a:t>УГАДАЙте</a:t>
            </a:r>
            <a:r>
              <a:rPr lang="ru-RU" sz="6000" dirty="0" smtClean="0"/>
              <a:t>!</a:t>
            </a:r>
            <a:endParaRPr lang="ru-RU" sz="6000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691680" y="1556792"/>
            <a:ext cx="3291840" cy="4381947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Д</a:t>
            </a:r>
            <a:r>
              <a:rPr lang="ru-RU" dirty="0" smtClean="0"/>
              <a:t>октор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И</a:t>
            </a:r>
            <a:r>
              <a:rPr lang="ru-RU" dirty="0" smtClean="0"/>
              <a:t>нженер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А</a:t>
            </a:r>
            <a:r>
              <a:rPr lang="ru-RU" dirty="0" smtClean="0"/>
              <a:t>тлет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Л</a:t>
            </a:r>
            <a:r>
              <a:rPr lang="ru-RU" dirty="0" smtClean="0"/>
              <a:t>егенда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О</a:t>
            </a:r>
            <a:r>
              <a:rPr lang="ru-RU" dirty="0" smtClean="0"/>
              <a:t>браз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Г</a:t>
            </a:r>
            <a:r>
              <a:rPr lang="ru-RU" dirty="0" smtClean="0"/>
              <a:t>алерея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М</a:t>
            </a:r>
            <a:r>
              <a:rPr lang="ru-RU" dirty="0" smtClean="0"/>
              <a:t>аршрутный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О</a:t>
            </a:r>
            <a:r>
              <a:rPr lang="ru-RU" dirty="0" smtClean="0"/>
              <a:t>чевидный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Н</a:t>
            </a:r>
            <a:r>
              <a:rPr lang="ru-RU" dirty="0" smtClean="0"/>
              <a:t>езависимый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О</a:t>
            </a:r>
            <a:r>
              <a:rPr lang="ru-RU" dirty="0" smtClean="0"/>
              <a:t>гуречный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Л</a:t>
            </a:r>
            <a:r>
              <a:rPr lang="ru-RU" dirty="0" smtClean="0"/>
              <a:t>агерный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О</a:t>
            </a:r>
            <a:r>
              <a:rPr lang="ru-RU" dirty="0" smtClean="0"/>
              <a:t>бразный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Г</a:t>
            </a:r>
            <a:r>
              <a:rPr lang="ru-RU" dirty="0" smtClean="0"/>
              <a:t>оризонтальный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1903872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Диалог и монолог</a:t>
            </a:r>
            <a:endParaRPr lang="ru-RU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5400" dirty="0" smtClean="0"/>
              <a:t>ТЕМА урока:</a:t>
            </a:r>
            <a:endParaRPr lang="ru-RU" sz="5400" dirty="0"/>
          </a:p>
        </p:txBody>
      </p:sp>
    </p:spTree>
    <p:extLst>
      <p:ext uri="{BB962C8B-B14F-4D97-AF65-F5344CB8AC3E}">
        <p14:creationId xmlns:p14="http://schemas.microsoft.com/office/powerpoint/2010/main" val="2788433648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0"/>
            <a:ext cx="5791200" cy="1371600"/>
          </a:xfrm>
        </p:spPr>
        <p:txBody>
          <a:bodyPr/>
          <a:lstStyle/>
          <a:p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Запомните!</a:t>
            </a:r>
            <a:endParaRPr lang="ru-RU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91680" y="1628800"/>
            <a:ext cx="3291840" cy="639762"/>
          </a:xfrm>
        </p:spPr>
        <p:txBody>
          <a:bodyPr/>
          <a:lstStyle/>
          <a:p>
            <a:r>
              <a:rPr lang="ru-RU" dirty="0" smtClean="0"/>
              <a:t>Диалог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dirty="0" smtClean="0"/>
              <a:t>(от греч.</a:t>
            </a:r>
            <a:r>
              <a:rPr lang="en-US" dirty="0" err="1" smtClean="0"/>
              <a:t>dialogos</a:t>
            </a:r>
            <a:r>
              <a:rPr lang="ru-RU" dirty="0" smtClean="0"/>
              <a:t>: «</a:t>
            </a:r>
            <a:r>
              <a:rPr lang="ru-RU" dirty="0" err="1" smtClean="0"/>
              <a:t>диа</a:t>
            </a:r>
            <a:r>
              <a:rPr lang="ru-RU" dirty="0" smtClean="0"/>
              <a:t>» – </a:t>
            </a:r>
            <a:r>
              <a:rPr lang="ru-RU" dirty="0" err="1" smtClean="0"/>
              <a:t>через,сквозь</a:t>
            </a:r>
            <a:r>
              <a:rPr lang="ru-RU" dirty="0" smtClean="0"/>
              <a:t>, «логос» – слово, речь) – общение с помощью слова, разговор двух или нескольких лиц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ru-RU" dirty="0" smtClean="0"/>
              <a:t>монолог</a:t>
            </a:r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ru-RU" dirty="0" smtClean="0"/>
              <a:t>от греч. </a:t>
            </a:r>
            <a:r>
              <a:rPr lang="en-US" dirty="0" err="1"/>
              <a:t>m</a:t>
            </a:r>
            <a:r>
              <a:rPr lang="en-US" dirty="0" err="1" smtClean="0"/>
              <a:t>onologos</a:t>
            </a:r>
            <a:r>
              <a:rPr lang="ru-RU" dirty="0" smtClean="0"/>
              <a:t>: </a:t>
            </a:r>
          </a:p>
          <a:p>
            <a:r>
              <a:rPr lang="ru-RU" dirty="0" smtClean="0"/>
              <a:t>«</a:t>
            </a:r>
            <a:r>
              <a:rPr lang="ru-RU" dirty="0" err="1" smtClean="0"/>
              <a:t>монос</a:t>
            </a:r>
            <a:r>
              <a:rPr lang="ru-RU" dirty="0" smtClean="0"/>
              <a:t>» – один, «логос» – речь) – развернутое высказывание одного лица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43144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лавная">
  <a:themeElements>
    <a:clrScheme name="Главная">
      <a:dk1>
        <a:srgbClr val="000000"/>
      </a:dk1>
      <a:lt1>
        <a:srgbClr val="FFFFFF"/>
      </a:lt1>
      <a:dk2>
        <a:srgbClr val="D1282E"/>
      </a:dk2>
      <a:lt2>
        <a:srgbClr val="C8C8B1"/>
      </a:lt2>
      <a:accent1>
        <a:srgbClr val="7A7A7A"/>
      </a:accent1>
      <a:accent2>
        <a:srgbClr val="F5C201"/>
      </a:accent2>
      <a:accent3>
        <a:srgbClr val="526DB0"/>
      </a:accent3>
      <a:accent4>
        <a:srgbClr val="989AAC"/>
      </a:accent4>
      <a:accent5>
        <a:srgbClr val="DC5924"/>
      </a:accent5>
      <a:accent6>
        <a:srgbClr val="B4B392"/>
      </a:accent6>
      <a:hlink>
        <a:srgbClr val="CC9900"/>
      </a:hlink>
      <a:folHlink>
        <a:srgbClr val="969696"/>
      </a:folHlink>
    </a:clrScheme>
    <a:fontScheme name="Главная">
      <a:majorFont>
        <a:latin typeface="Arial Black"/>
        <a:ea typeface=""/>
        <a:cs typeface=""/>
        <a:font script="Jpan" typeface="ＭＳ Ｐゴシック"/>
        <a:font script="Hang" typeface="HY견고딕"/>
        <a:font script="Hans" typeface="微软雅黑"/>
        <a:font script="Hant" typeface="微軟正黑體"/>
        <a:font script="Arab" typeface="Tahoma"/>
        <a:font script="Hebr" typeface="Ta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6000"/>
              </a:schemeClr>
              <a:schemeClr val="phClr">
                <a:shade val="94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84000"/>
                <a:satMod val="110000"/>
              </a:schemeClr>
            </a:gs>
            <a:gs pos="44000">
              <a:schemeClr val="phClr">
                <a:tint val="93000"/>
                <a:satMod val="115000"/>
              </a:schemeClr>
            </a:gs>
            <a:gs pos="100000">
              <a:schemeClr val="phClr">
                <a:tint val="100000"/>
                <a:shade val="59000"/>
                <a:satMod val="120000"/>
              </a:schemeClr>
            </a:gs>
          </a:gsLst>
          <a:path path="circle">
            <a:fillToRect l="40000" t="60000" r="60000" b="4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2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3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4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5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6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Essential</Template>
  <TotalTime>116</TotalTime>
  <Words>450</Words>
  <Application>Microsoft Office PowerPoint</Application>
  <PresentationFormat>Экран (4:3)</PresentationFormat>
  <Paragraphs>86</Paragraphs>
  <Slides>17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8</vt:i4>
      </vt:variant>
      <vt:variant>
        <vt:lpstr>Заголовки слайдов</vt:lpstr>
      </vt:variant>
      <vt:variant>
        <vt:i4>17</vt:i4>
      </vt:variant>
    </vt:vector>
  </HeadingPairs>
  <TitlesOfParts>
    <vt:vector size="25" baseType="lpstr">
      <vt:lpstr>Главная</vt:lpstr>
      <vt:lpstr>Тема Office</vt:lpstr>
      <vt:lpstr>1_Тема Office</vt:lpstr>
      <vt:lpstr>2_Тема Office</vt:lpstr>
      <vt:lpstr>3_Тема Office</vt:lpstr>
      <vt:lpstr>4_Тема Office</vt:lpstr>
      <vt:lpstr>5_Тема Office</vt:lpstr>
      <vt:lpstr>6_Тема Office</vt:lpstr>
      <vt:lpstr>Словарный диктант</vt:lpstr>
      <vt:lpstr>ЦЕЛЬ урока: </vt:lpstr>
      <vt:lpstr>1812-2012</vt:lpstr>
      <vt:lpstr>Презентация PowerPoint</vt:lpstr>
      <vt:lpstr>Презентация PowerPoint</vt:lpstr>
      <vt:lpstr>Презентация PowerPoint</vt:lpstr>
      <vt:lpstr>УГАДАЙте!</vt:lpstr>
      <vt:lpstr>Диалог и монолог</vt:lpstr>
      <vt:lpstr>Запомните!</vt:lpstr>
      <vt:lpstr>            Правила речевого поведения                    для говорящего</vt:lpstr>
      <vt:lpstr>            Правила речевого поведения                    для слушающего</vt:lpstr>
      <vt:lpstr>            Жесты, мимика и поза участников диалога</vt:lpstr>
      <vt:lpstr>Вежливые обращения    </vt:lpstr>
      <vt:lpstr>Для успеха в жизни умение обращаться с людьми гораздо важнее обладания талантом.                                     Д. Леббок  Нет большей роскоши, чем роскошь человеческого  общения.              Антуан де Сент-Экзюпери</vt:lpstr>
      <vt:lpstr>Презентация PowerPoint</vt:lpstr>
      <vt:lpstr>ВОССТАНОВИ ДИАЛОГ!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Валера</dc:creator>
  <cp:lastModifiedBy>Валера</cp:lastModifiedBy>
  <cp:revision>21</cp:revision>
  <dcterms:created xsi:type="dcterms:W3CDTF">2012-12-20T14:44:36Z</dcterms:created>
  <dcterms:modified xsi:type="dcterms:W3CDTF">2012-12-20T20:42:31Z</dcterms:modified>
</cp:coreProperties>
</file>