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8"/>
  </p:notesMasterIdLst>
  <p:sldIdLst>
    <p:sldId id="301" r:id="rId2"/>
    <p:sldId id="257" r:id="rId3"/>
    <p:sldId id="258" r:id="rId4"/>
    <p:sldId id="303" r:id="rId5"/>
    <p:sldId id="260" r:id="rId6"/>
    <p:sldId id="313" r:id="rId7"/>
    <p:sldId id="287" r:id="rId8"/>
    <p:sldId id="290" r:id="rId9"/>
    <p:sldId id="288" r:id="rId10"/>
    <p:sldId id="294" r:id="rId11"/>
    <p:sldId id="293" r:id="rId12"/>
    <p:sldId id="291" r:id="rId13"/>
    <p:sldId id="292" r:id="rId14"/>
    <p:sldId id="295" r:id="rId15"/>
    <p:sldId id="297" r:id="rId16"/>
    <p:sldId id="299" r:id="rId17"/>
    <p:sldId id="296" r:id="rId18"/>
    <p:sldId id="285" r:id="rId19"/>
    <p:sldId id="261" r:id="rId20"/>
    <p:sldId id="262" r:id="rId21"/>
    <p:sldId id="304" r:id="rId22"/>
    <p:sldId id="305" r:id="rId23"/>
    <p:sldId id="265" r:id="rId24"/>
    <p:sldId id="281" r:id="rId25"/>
    <p:sldId id="282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289" r:id="rId34"/>
    <p:sldId id="314" r:id="rId35"/>
    <p:sldId id="316" r:id="rId36"/>
    <p:sldId id="315" r:id="rId37"/>
    <p:sldId id="317" r:id="rId38"/>
    <p:sldId id="298" r:id="rId39"/>
    <p:sldId id="302" r:id="rId40"/>
    <p:sldId id="318" r:id="rId41"/>
    <p:sldId id="320" r:id="rId42"/>
    <p:sldId id="319" r:id="rId43"/>
    <p:sldId id="321" r:id="rId44"/>
    <p:sldId id="322" r:id="rId45"/>
    <p:sldId id="323" r:id="rId46"/>
    <p:sldId id="324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654" autoAdjust="0"/>
  </p:normalViewPr>
  <p:slideViewPr>
    <p:cSldViewPr>
      <p:cViewPr varScale="1">
        <p:scale>
          <a:sx n="54" d="100"/>
          <a:sy n="54" d="100"/>
        </p:scale>
        <p:origin x="-3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167D0-7D7E-4D01-A837-07E709944B6F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31084-B51C-41AD-A809-CE96DE2CF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31084-B51C-41AD-A809-CE96DE2CF99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A2CBC1-D1B3-434B-A106-57A7E113D3B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6C7AEB-3939-4E0F-A353-B706DD5D1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mtClean="0">
                <a:solidFill>
                  <a:srgbClr val="FFFF00"/>
                </a:solidFill>
              </a:rPr>
              <a:t>I </a:t>
            </a:r>
            <a:r>
              <a:rPr lang="ru-RU" b="1" smtClean="0">
                <a:solidFill>
                  <a:srgbClr val="FFFF00"/>
                </a:solidFill>
              </a:rPr>
              <a:t> тур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3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7478"/>
                <a:gridCol w="1500198"/>
                <a:gridCol w="1285884"/>
                <a:gridCol w="1357322"/>
                <a:gridCol w="1328721"/>
              </a:tblGrid>
              <a:tr h="50340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Химическая лингвистика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100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503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Вокруг света</a:t>
                      </a:r>
                    </a:p>
                    <a:p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100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200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91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smtClean="0">
                          <a:solidFill>
                            <a:srgbClr val="FFFF00"/>
                          </a:solidFill>
                        </a:rPr>
                        <a:t>Физика на весенней тропе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100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200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91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Во саду ли в огороде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100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200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571612"/>
            <a:ext cx="8015286" cy="381161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Какова температура воды в луже, в которой плавает лед?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Весной, вокруг стволов деревьев, снег тает быстрее. Почему?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1214422"/>
            <a:ext cx="7015186" cy="524035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Следы лыжника весной, который проходил по полю зимой, кажутся приподнятыми по отношению к остальному снегу. Почему?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1571612"/>
            <a:ext cx="7372376" cy="48831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Для чего во время весенних заморозков под яблони ставят ведра с водой?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928670"/>
            <a:ext cx="7586690" cy="552610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Древнем Риме ее называли капут, что означает голова, а на греческом оно звучит как «брассо», то есть «трещать», «хрустеть». </a:t>
            </a:r>
          </a:p>
          <a:p>
            <a:r>
              <a:rPr lang="ru-RU" sz="3600" dirty="0" smtClean="0"/>
              <a:t>А как это растение называем мы?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1071563"/>
            <a:ext cx="7586690" cy="53832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Каким песком лучше засыпать морковь, оставленную для зимнего хранения: сухим или влажным? Почему?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1214422"/>
            <a:ext cx="7015186" cy="524035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Какое вещество придает растениям зеленый цвет?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1071546"/>
            <a:ext cx="7929618" cy="538322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Какое растение в </a:t>
            </a:r>
            <a:r>
              <a:rPr lang="en-US" sz="4000" dirty="0" smtClean="0"/>
              <a:t>XVIII</a:t>
            </a:r>
            <a:r>
              <a:rPr lang="ru-RU" sz="4000" dirty="0" smtClean="0"/>
              <a:t>  веке называли чертовым яблоком?</a:t>
            </a:r>
          </a:p>
          <a:p>
            <a:r>
              <a:rPr lang="ru-RU" sz="4000" dirty="0" smtClean="0"/>
              <a:t>Введение этого растения в культуру  вызывало крестьянские бунты в России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II </a:t>
            </a:r>
            <a:r>
              <a:rPr lang="ru-RU" b="1" dirty="0" smtClean="0">
                <a:solidFill>
                  <a:srgbClr val="FFFF00"/>
                </a:solidFill>
              </a:rPr>
              <a:t>тур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1" cy="4226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6040"/>
                <a:gridCol w="1214447"/>
                <a:gridCol w="1571636"/>
                <a:gridCol w="1428760"/>
                <a:gridCol w="132871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Великие ученые</a:t>
                      </a:r>
                    </a:p>
                    <a:p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Металлы и сплавы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Занимательная физика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9347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По городам и странам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Кушать подано</a:t>
                      </a:r>
                    </a:p>
                    <a:p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400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500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600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Великий русский ученый, химик, физик, технолог, литератор. Он автор строк:</a:t>
            </a:r>
          </a:p>
          <a:p>
            <a:pPr>
              <a:buNone/>
            </a:pPr>
            <a:r>
              <a:rPr lang="ru-RU" sz="3200" dirty="0" smtClean="0"/>
              <a:t>«В земное недро ты, Химия,</a:t>
            </a:r>
          </a:p>
          <a:p>
            <a:pPr>
              <a:buNone/>
            </a:pPr>
            <a:r>
              <a:rPr lang="ru-RU" sz="3200" dirty="0" smtClean="0"/>
              <a:t>Проникни взора остротой,</a:t>
            </a:r>
          </a:p>
          <a:p>
            <a:pPr>
              <a:buNone/>
            </a:pPr>
            <a:r>
              <a:rPr lang="ru-RU" sz="3200" dirty="0" smtClean="0"/>
              <a:t>И что содержит в нем Россия,</a:t>
            </a:r>
          </a:p>
          <a:p>
            <a:pPr>
              <a:buNone/>
            </a:pPr>
            <a:r>
              <a:rPr lang="ru-RU" sz="3200" dirty="0" smtClean="0"/>
              <a:t>Драги сокровища открой</a:t>
            </a:r>
            <a:r>
              <a:rPr lang="ru-RU" dirty="0" smtClean="0"/>
              <a:t>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Я – неметалл (седьмая группа).</a:t>
            </a:r>
          </a:p>
          <a:p>
            <a:pPr algn="just">
              <a:buNone/>
            </a:pPr>
            <a:r>
              <a:rPr lang="ru-RU" sz="3200" dirty="0" smtClean="0"/>
              <a:t>Известен людям с давних пор.</a:t>
            </a:r>
          </a:p>
          <a:p>
            <a:pPr algn="just">
              <a:buNone/>
            </a:pPr>
            <a:r>
              <a:rPr lang="ru-RU" sz="3200" dirty="0" smtClean="0"/>
              <a:t>Представьте, ранили вы руку –</a:t>
            </a:r>
          </a:p>
          <a:p>
            <a:pPr algn="just">
              <a:buNone/>
            </a:pPr>
            <a:r>
              <a:rPr lang="ru-RU" sz="3200" dirty="0" smtClean="0"/>
              <a:t>Придет на помощь мой раствор.</a:t>
            </a:r>
          </a:p>
          <a:p>
            <a:pPr algn="just">
              <a:buNone/>
            </a:pPr>
            <a:r>
              <a:rPr lang="ru-RU" sz="3200" dirty="0" smtClean="0"/>
              <a:t>Отмечу лишь черту такую:</a:t>
            </a:r>
          </a:p>
          <a:p>
            <a:pPr algn="just">
              <a:buNone/>
            </a:pPr>
            <a:r>
              <a:rPr lang="ru-RU" sz="3200" dirty="0" smtClean="0"/>
              <a:t>Раствором капнешь на крахмал,</a:t>
            </a:r>
          </a:p>
          <a:p>
            <a:pPr algn="just">
              <a:buNone/>
            </a:pPr>
            <a:r>
              <a:rPr lang="ru-RU" sz="3200" dirty="0" smtClean="0"/>
              <a:t>Окраску видишь ты другую,</a:t>
            </a:r>
          </a:p>
          <a:p>
            <a:pPr algn="just">
              <a:buNone/>
            </a:pPr>
            <a:r>
              <a:rPr lang="ru-RU" sz="3200" dirty="0" smtClean="0"/>
              <a:t>Крахмал наш сразу синим стал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72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Профессор Петербургского университета в 1865 г. Защитил докторскую диссертацию «О соединении  спирта с водой».</a:t>
            </a:r>
          </a:p>
          <a:p>
            <a:r>
              <a:rPr lang="ru-RU" sz="3200" dirty="0" smtClean="0"/>
              <a:t>Кто является автором этой диссертации?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142984"/>
            <a:ext cx="8229600" cy="53117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4000" dirty="0" smtClean="0"/>
              <a:t>Английский натуралист, основатель учения о происхождении видов путем естественного отбора.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786" y="857232"/>
            <a:ext cx="7443814" cy="559754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Выдающийся итальянский ученый, физик, астроном, который первым разработал методологию науки.</a:t>
            </a:r>
          </a:p>
          <a:p>
            <a:r>
              <a:rPr lang="ru-RU" sz="3200" dirty="0" smtClean="0"/>
              <a:t>Он утверждал, что все законы теории справедливы лишь для абстрактных моделей, а потому должны проверяться опытом и уточняться.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Какой металл дал название государству?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Какой металл входит в состав гемоглобина крови?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 Петре </a:t>
            </a:r>
            <a:r>
              <a:rPr lang="en-US" sz="3600" dirty="0" smtClean="0"/>
              <a:t>I</a:t>
            </a:r>
            <a:r>
              <a:rPr lang="ru-RU" sz="3600" dirty="0" smtClean="0"/>
              <a:t> вручалась медаль «За пьянство». Из какого металла, точнее сплава, она изготавливалась?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1428736"/>
            <a:ext cx="6800872" cy="502603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Какой металл болеет  «чумой» и почему?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Изменилась ли </a:t>
            </a:r>
            <a:r>
              <a:rPr lang="ru-RU" sz="4000" smtClean="0"/>
              <a:t>масса сена </a:t>
            </a:r>
            <a:r>
              <a:rPr lang="ru-RU" sz="4000" dirty="0" smtClean="0"/>
              <a:t>если его спрессовали в тюк?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1500174"/>
            <a:ext cx="7372376" cy="495460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Куда «исчезла» энергия солнечного света при сушке винограда для получения изюминки?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571612"/>
            <a:ext cx="7300938" cy="48831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Когда лед может стать нагревателем?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Название какого химического элемента при замене последней буквы на другую превратится в слово, обозначающее название государства?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1500174"/>
            <a:ext cx="7015186" cy="495460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Почему нельзя встать со стула не наклонившись?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Где находится Ватикан?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714356"/>
            <a:ext cx="7586690" cy="574041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Ее называют страной иммигрантов. Только с начала </a:t>
            </a:r>
            <a:r>
              <a:rPr lang="en-US" sz="3600" dirty="0" smtClean="0"/>
              <a:t>XIX </a:t>
            </a:r>
            <a:r>
              <a:rPr lang="ru-RU" sz="3600" dirty="0" smtClean="0"/>
              <a:t>века в нее прибыло 60 млн. человек из почти 70 стран. Сегодня ежегодный приток только легальных мигрантов составляет 1 млн. человек.</a:t>
            </a:r>
          </a:p>
          <a:p>
            <a:r>
              <a:rPr lang="ru-RU" sz="3600" dirty="0" smtClean="0"/>
              <a:t> О какой стране идет речь?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1214422"/>
            <a:ext cx="7515252" cy="524035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Какая страна ввела на всей своей территории одинаковое время, отказавшись от 4 – </a:t>
            </a:r>
            <a:r>
              <a:rPr lang="ru-RU" sz="3600" dirty="0" err="1" smtClean="0"/>
              <a:t>х</a:t>
            </a:r>
            <a:r>
              <a:rPr lang="ru-RU" sz="3600" dirty="0" smtClean="0"/>
              <a:t> часовых поясов?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1500174"/>
            <a:ext cx="7515252" cy="495460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Столицей какого государства </a:t>
            </a:r>
            <a:r>
              <a:rPr lang="ru-RU" sz="4000" smtClean="0"/>
              <a:t>является Сараево?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928670"/>
            <a:ext cx="8286808" cy="5526105"/>
          </a:xfrm>
        </p:spPr>
        <p:txBody>
          <a:bodyPr>
            <a:normAutofit/>
          </a:bodyPr>
          <a:lstStyle/>
          <a:p>
            <a:r>
              <a:rPr lang="ru-RU" dirty="0" smtClean="0"/>
              <a:t>Без этого вещества нет жизни.</a:t>
            </a:r>
          </a:p>
          <a:p>
            <a:r>
              <a:rPr lang="ru-RU" dirty="0" smtClean="0"/>
              <a:t> Полагают, что массовая гибель наполеоновских солдат при их отступлении из Москвы была обусловлена нехваткой этого вещества в пище.</a:t>
            </a:r>
          </a:p>
          <a:p>
            <a:r>
              <a:rPr lang="ru-RU" dirty="0" smtClean="0"/>
              <a:t>У всех народов это вещество – символ гостеприимства.</a:t>
            </a:r>
          </a:p>
          <a:p>
            <a:r>
              <a:rPr lang="ru-RU" dirty="0" smtClean="0"/>
              <a:t>Назовите вещество и его формулу.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500174"/>
            <a:ext cx="8286808" cy="495460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Какая кислота находится у нас в желудке и какова ее роль?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857232"/>
            <a:ext cx="8001056" cy="559754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 время ревизии в школьной столовой проверяющие мгновенно обнаружили, что заявленный в меню рубленый бифштекс на самом деле является котлетой (содержит мякиш хлеба).</a:t>
            </a:r>
          </a:p>
          <a:p>
            <a:r>
              <a:rPr lang="ru-RU" sz="3200" dirty="0" smtClean="0"/>
              <a:t>Что сделал ревизор?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000108"/>
            <a:ext cx="7801004" cy="5454667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3200" dirty="0" smtClean="0"/>
              <a:t>Еда без </a:t>
            </a:r>
            <a:r>
              <a:rPr lang="ru-RU" sz="3200" b="1" dirty="0" smtClean="0"/>
              <a:t>чунья </a:t>
            </a:r>
            <a:r>
              <a:rPr lang="ru-RU" sz="3200" dirty="0" smtClean="0"/>
              <a:t>– что жизнь без любви» – так говорили в древности индейцы южноамериканских Анд. </a:t>
            </a:r>
          </a:p>
          <a:p>
            <a:r>
              <a:rPr lang="ru-RU" sz="3200" dirty="0" smtClean="0"/>
              <a:t>И с ними согласятся миллионы поклонников этого популярного в нынешние времена </a:t>
            </a:r>
            <a:r>
              <a:rPr lang="ru-RU" sz="3200" b="1" dirty="0" smtClean="0"/>
              <a:t>фастфуда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Что же такое </a:t>
            </a:r>
            <a:r>
              <a:rPr lang="ru-RU" sz="3200" b="1" dirty="0" smtClean="0"/>
              <a:t>чунье</a:t>
            </a:r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ФИНАЛ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Чудеса</a:t>
            </a:r>
          </a:p>
          <a:p>
            <a:pPr algn="ctr"/>
            <a:r>
              <a:rPr lang="ru-RU" sz="3200" b="1" dirty="0" smtClean="0"/>
              <a:t>Традиции и страны</a:t>
            </a:r>
          </a:p>
          <a:p>
            <a:pPr algn="ctr"/>
            <a:r>
              <a:rPr lang="ru-RU" sz="3200" b="1" dirty="0" smtClean="0"/>
              <a:t>Химия и поэзия</a:t>
            </a:r>
          </a:p>
          <a:p>
            <a:pPr algn="ctr"/>
            <a:r>
              <a:rPr lang="ru-RU" sz="3200" b="1" dirty="0" smtClean="0"/>
              <a:t>Великие географические открытия</a:t>
            </a:r>
          </a:p>
          <a:p>
            <a:pPr algn="ctr"/>
            <a:r>
              <a:rPr lang="ru-RU" sz="3200" b="1" dirty="0" smtClean="0"/>
              <a:t>Великие физики</a:t>
            </a:r>
          </a:p>
          <a:p>
            <a:pPr algn="ctr"/>
            <a:r>
              <a:rPr lang="ru-RU" sz="3200" b="1" dirty="0" smtClean="0"/>
              <a:t>Физика и кулинария</a:t>
            </a:r>
          </a:p>
          <a:p>
            <a:pPr algn="ctr"/>
            <a:r>
              <a:rPr lang="ru-RU" sz="3200" b="1" dirty="0" smtClean="0"/>
              <a:t>Химия и история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357167"/>
            <a:ext cx="7158030" cy="6500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 разных жизненных этапах</a:t>
            </a:r>
          </a:p>
          <a:p>
            <a:pPr>
              <a:buNone/>
            </a:pPr>
            <a:r>
              <a:rPr lang="ru-RU" sz="2800" dirty="0" smtClean="0"/>
              <a:t>Меня встречал любой из вас: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Зеленовато-желтый газ,</a:t>
            </a:r>
          </a:p>
          <a:p>
            <a:pPr>
              <a:buNone/>
            </a:pPr>
            <a:r>
              <a:rPr lang="ru-RU" sz="2800" dirty="0" smtClean="0"/>
              <a:t>Имею очень резкий запах.</a:t>
            </a:r>
          </a:p>
          <a:p>
            <a:pPr>
              <a:buNone/>
            </a:pPr>
            <a:r>
              <a:rPr lang="ru-RU" sz="2800" dirty="0" smtClean="0"/>
              <a:t>Вхожу в состав воды морской,</a:t>
            </a:r>
          </a:p>
          <a:p>
            <a:pPr>
              <a:buNone/>
            </a:pPr>
            <a:r>
              <a:rPr lang="ru-RU" sz="2800" dirty="0" smtClean="0"/>
              <a:t>И в питьевой воде порой</a:t>
            </a:r>
          </a:p>
          <a:p>
            <a:pPr>
              <a:buNone/>
            </a:pPr>
            <a:r>
              <a:rPr lang="ru-RU" sz="2800" dirty="0" smtClean="0"/>
              <a:t>Почувствовать мой запах можно.</a:t>
            </a:r>
          </a:p>
          <a:p>
            <a:pPr>
              <a:buNone/>
            </a:pPr>
            <a:r>
              <a:rPr lang="ru-RU" sz="2800" dirty="0" smtClean="0"/>
              <a:t>Я в малых дозах – санитар,</a:t>
            </a:r>
          </a:p>
          <a:p>
            <a:pPr>
              <a:buNone/>
            </a:pPr>
            <a:r>
              <a:rPr lang="ru-RU" sz="2800" dirty="0" smtClean="0"/>
              <a:t>Я при засолке – кулинар,</a:t>
            </a:r>
          </a:p>
          <a:p>
            <a:pPr>
              <a:buNone/>
            </a:pPr>
            <a:r>
              <a:rPr lang="ru-RU" sz="2800" dirty="0" smtClean="0"/>
              <a:t>Но обращаться осторожно, друзья,</a:t>
            </a:r>
          </a:p>
          <a:p>
            <a:pPr>
              <a:buNone/>
            </a:pPr>
            <a:r>
              <a:rPr lang="ru-RU" sz="2800" dirty="0" smtClean="0"/>
              <a:t>Со мною надлежит:</a:t>
            </a:r>
          </a:p>
          <a:p>
            <a:pPr>
              <a:buNone/>
            </a:pPr>
            <a:r>
              <a:rPr lang="ru-RU" sz="2800" dirty="0" smtClean="0"/>
              <a:t>Ведь я, представьте, ядовит!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857232"/>
            <a:ext cx="7801004" cy="55975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Чудеса</a:t>
            </a:r>
          </a:p>
          <a:p>
            <a:r>
              <a:rPr lang="ru-RU" sz="3200" dirty="0" smtClean="0"/>
              <a:t>Жители Кавказа часто наблюдают очень необычное явление: на многих вершинах гор снег бывает не только белый, но и красный, зеленый, черный. Такой разноцветный снег вызывал в прошлом много суеверий.</a:t>
            </a:r>
          </a:p>
          <a:p>
            <a:r>
              <a:rPr lang="ru-RU" sz="3200" dirty="0" smtClean="0"/>
              <a:t>А как вы объясните столь необычную окраску снега?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04"/>
            <a:ext cx="8229600" cy="600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Традиции и страны</a:t>
            </a:r>
          </a:p>
          <a:p>
            <a:endParaRPr lang="ru-RU" sz="3600" dirty="0" smtClean="0"/>
          </a:p>
          <a:p>
            <a:r>
              <a:rPr lang="ru-RU" sz="3600" dirty="0" smtClean="0"/>
              <a:t>Элементом национального мужского костюма жителей этой страны является клетчатая юбка (килт), где она по традиции является истинно мужской одеждой. </a:t>
            </a:r>
          </a:p>
          <a:p>
            <a:r>
              <a:rPr lang="ru-RU" sz="3600" dirty="0" smtClean="0"/>
              <a:t>О какой стране идет речь?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714356"/>
            <a:ext cx="7929618" cy="574041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Химия и поэзия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sz="3200" dirty="0" smtClean="0"/>
              <a:t>Как адский луч, как молния богов,</a:t>
            </a:r>
          </a:p>
          <a:p>
            <a:pPr>
              <a:buNone/>
            </a:pPr>
            <a:r>
              <a:rPr lang="ru-RU" sz="3200" dirty="0" smtClean="0"/>
              <a:t>Немое лезвие злодею в очи блещет,</a:t>
            </a:r>
          </a:p>
          <a:p>
            <a:pPr>
              <a:buNone/>
            </a:pPr>
            <a:r>
              <a:rPr lang="ru-RU" sz="3200" dirty="0" smtClean="0"/>
              <a:t>И, озираясь, он трепещет</a:t>
            </a:r>
          </a:p>
          <a:p>
            <a:pPr>
              <a:buNone/>
            </a:pPr>
            <a:r>
              <a:rPr lang="ru-RU" sz="3200" dirty="0" smtClean="0"/>
              <a:t>Среди своих пиров…»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О каком свойстве металлов говорится в строках стихотворения А.С. Пушкина «Кинжал»?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Великие географические открытия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Этот великий мореплаватель открыл новый континент, однако до конца своих дней так и не узнал об этом.</a:t>
            </a:r>
          </a:p>
          <a:p>
            <a:r>
              <a:rPr lang="ru-RU" sz="3600" dirty="0" smtClean="0"/>
              <a:t>Кто был этот великий путешественник и какой континент он открыл?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1428736"/>
            <a:ext cx="7372376" cy="502603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Великие физики</a:t>
            </a:r>
          </a:p>
          <a:p>
            <a:endParaRPr lang="ru-RU" sz="4000" dirty="0" smtClean="0"/>
          </a:p>
          <a:p>
            <a:r>
              <a:rPr lang="ru-RU" sz="4000" dirty="0" smtClean="0"/>
              <a:t>Выдающийся физик и математик, основатель классической механики.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142984"/>
            <a:ext cx="8501122" cy="531179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Физика и кулинария</a:t>
            </a:r>
          </a:p>
          <a:p>
            <a:endParaRPr lang="ru-RU" sz="3600" dirty="0" smtClean="0"/>
          </a:p>
          <a:p>
            <a:r>
              <a:rPr lang="ru-RU" sz="3600" dirty="0" smtClean="0"/>
              <a:t>На каком физическом явлении основывается засолка огурцов, помидоров, капусты и других овощей?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857232"/>
            <a:ext cx="8429684" cy="55975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Химия и история</a:t>
            </a:r>
          </a:p>
          <a:p>
            <a:r>
              <a:rPr lang="ru-RU" sz="3200" dirty="0" smtClean="0"/>
              <a:t>Часы истории человечества стали отсчитывать время быстрее, когда в его жизнь вошли металлы. </a:t>
            </a:r>
          </a:p>
          <a:p>
            <a:r>
              <a:rPr lang="ru-RU" sz="3200" dirty="0" smtClean="0"/>
              <a:t>Век каменный сменился веком медным, потом – бронзовым, а затем веком, который также получил свое название от металла, который человек научился добывать из руды.</a:t>
            </a:r>
          </a:p>
          <a:p>
            <a:r>
              <a:rPr lang="ru-RU" sz="3200" dirty="0" smtClean="0"/>
              <a:t> Какой металл дал название веку?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Мой первый слог</a:t>
            </a:r>
          </a:p>
          <a:p>
            <a:pPr>
              <a:buNone/>
            </a:pPr>
            <a:r>
              <a:rPr lang="ru-RU" sz="3200" dirty="0" smtClean="0"/>
              <a:t>Есть в виде спорта водном.</a:t>
            </a:r>
          </a:p>
          <a:p>
            <a:pPr>
              <a:buNone/>
            </a:pPr>
            <a:r>
              <a:rPr lang="ru-RU" sz="3200" dirty="0" smtClean="0"/>
              <a:t>Второй и третий связаны с болотом.</a:t>
            </a:r>
          </a:p>
          <a:p>
            <a:pPr>
              <a:buNone/>
            </a:pPr>
            <a:r>
              <a:rPr lang="ru-RU" sz="3200" dirty="0" smtClean="0"/>
              <a:t>Я в целом – драгоценнейший металл.</a:t>
            </a:r>
          </a:p>
          <a:p>
            <a:pPr>
              <a:buNone/>
            </a:pPr>
            <a:r>
              <a:rPr lang="ru-RU" sz="3200" dirty="0" smtClean="0"/>
              <a:t>Кто понял? Кто меня узнал?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142984"/>
            <a:ext cx="7801004" cy="5311791"/>
          </a:xfrm>
        </p:spPr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3600" dirty="0" smtClean="0"/>
              <a:t>В эпоху великих географических открытий ее называли страной сказок, золота, драгоценных корней, пряностей. О какой стране идет речь?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142984"/>
            <a:ext cx="7229500" cy="5311791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4000" dirty="0" smtClean="0"/>
              <a:t>Что вы будете делать, если проплывая по Нилу, на вас нападет Анаконда?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Почему в Северном Ледовитом океане вода соленая, а лед, который в нем плавает – пресный?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428736"/>
            <a:ext cx="8215370" cy="502603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Кто совершил первое в мире кругосветное путешествие?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1408</TotalTime>
  <Words>1058</Words>
  <Application>Microsoft Office PowerPoint</Application>
  <PresentationFormat>Экран (4:3)</PresentationFormat>
  <Paragraphs>161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Яркая</vt:lpstr>
      <vt:lpstr>I  тур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II тур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ФИНАЛ</vt:lpstr>
      <vt:lpstr>Слайд 40</vt:lpstr>
      <vt:lpstr>Слайд 41</vt:lpstr>
      <vt:lpstr>Слайд 42</vt:lpstr>
      <vt:lpstr>Великие географические открытия</vt:lpstr>
      <vt:lpstr>Слайд 44</vt:lpstr>
      <vt:lpstr>Слайд 45</vt:lpstr>
      <vt:lpstr>Слайд 46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145</cp:revision>
  <dcterms:created xsi:type="dcterms:W3CDTF">2009-04-13T17:46:10Z</dcterms:created>
  <dcterms:modified xsi:type="dcterms:W3CDTF">2001-12-31T23:55:33Z</dcterms:modified>
</cp:coreProperties>
</file>