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7"/>
  </p:notesMasterIdLst>
  <p:sldIdLst>
    <p:sldId id="257" r:id="rId2"/>
    <p:sldId id="258" r:id="rId3"/>
    <p:sldId id="262" r:id="rId4"/>
    <p:sldId id="263" r:id="rId5"/>
    <p:sldId id="259" r:id="rId6"/>
    <p:sldId id="260" r:id="rId7"/>
    <p:sldId id="266" r:id="rId8"/>
    <p:sldId id="265" r:id="rId9"/>
    <p:sldId id="264" r:id="rId10"/>
    <p:sldId id="261" r:id="rId11"/>
    <p:sldId id="269" r:id="rId12"/>
    <p:sldId id="268" r:id="rId13"/>
    <p:sldId id="267" r:id="rId14"/>
    <p:sldId id="271" r:id="rId15"/>
    <p:sldId id="27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8" autoAdjust="0"/>
    <p:restoredTop sz="94665" autoAdjust="0"/>
  </p:normalViewPr>
  <p:slideViewPr>
    <p:cSldViewPr>
      <p:cViewPr varScale="1">
        <p:scale>
          <a:sx n="111" d="100"/>
          <a:sy n="111" d="100"/>
        </p:scale>
        <p:origin x="-26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3A7A290-E302-4512-84C0-6CACD23A0320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5EF2F2F-966A-4435-B6D8-E92AA3F629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39413DF-D0A7-431F-B322-8A211B09929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277B953-8B9B-43FD-B771-363EB5A18986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8B4C83E-D3A0-4AE7-9EC8-B679E41CD5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2F9FC-8B7A-45A9-A443-86F1AC4ED7ED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B5CF9-4144-4FF4-BA5D-8A87889C47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A9BDB-FEF9-405F-A3FD-4436A96AB3D0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01C03-60FB-4F53-AC13-F3D731183A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ACED8-F97B-40CE-AD61-BB981AAEA5C5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39650-4DA8-4C62-9437-33EA8D89E0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CC7C365-087C-4BE1-94E7-3B8A8E4B22CE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AFE119-E122-4540-96AD-D6120CD09A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5FC4C-9AC9-47C2-810E-AEB950A00770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FF961-8A58-4472-A8FE-96854F9432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89BB6-42AB-4252-A192-40F642153C6E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F1A4B-C44D-4115-B168-CF6CF1EDEE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4FDEC0-4F9D-4231-B653-243962CA0A6D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21991B-F878-4CDF-BB90-41E870BF17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E74BBFE-69C8-49A4-8EF4-FA6E6598DE08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D3AAE46-5660-4EFE-AD3C-42945ACEFC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25148-1C28-4BD5-AF67-8C68FDB4992A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5C064-8364-48CD-8B53-325C2B8627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10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608BBE6-3E65-417C-BF20-D661310817AB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8F2D430-8AEA-4A6D-B2E2-E806D903B2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3EB45A2F-CA61-425E-9725-3E9FA6EC8612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F0AC2A1B-CF1D-4DD4-9A60-41CF76C65D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1" r:id="rId2"/>
    <p:sldLayoutId id="2147483793" r:id="rId3"/>
    <p:sldLayoutId id="2147483790" r:id="rId4"/>
    <p:sldLayoutId id="2147483789" r:id="rId5"/>
    <p:sldLayoutId id="2147483788" r:id="rId6"/>
    <p:sldLayoutId id="2147483794" r:id="rId7"/>
    <p:sldLayoutId id="2147483787" r:id="rId8"/>
    <p:sldLayoutId id="2147483795" r:id="rId9"/>
    <p:sldLayoutId id="2147483786" r:id="rId10"/>
    <p:sldLayoutId id="214748378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estnik-cvetovoda.ru/photo/?cat=1219" TargetMode="External"/><Relationship Id="rId7" Type="http://schemas.openxmlformats.org/officeDocument/2006/relationships/hyperlink" Target="http://phantastike.ru/veltistov/ryessi_neulovimii_drug" TargetMode="External"/><Relationship Id="rId2" Type="http://schemas.openxmlformats.org/officeDocument/2006/relationships/hyperlink" Target="http://album.foto.ru/photo/3705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sfmoscow.ru/furniture/Stulya/154/Stul-2368-CHerniy" TargetMode="External"/><Relationship Id="rId5" Type="http://schemas.openxmlformats.org/officeDocument/2006/relationships/hyperlink" Target="http://medicinkoff.ru/statiya/505-ochki-ili-linzy.html" TargetMode="External"/><Relationship Id="rId4" Type="http://schemas.openxmlformats.org/officeDocument/2006/relationships/hyperlink" Target="http://www.mota.ru/wallpapers/view/id/30168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071688"/>
            <a:ext cx="86868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b="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Е.С. Велтистова</a:t>
            </a:r>
            <a:r>
              <a:rPr lang="ru-RU" sz="48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Приключения Электроника.</a:t>
            </a:r>
            <a:r>
              <a:rPr lang="ru-RU" sz="48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Чемодан с четырьмя ручками.</a:t>
            </a:r>
            <a:endParaRPr lang="ru-RU" sz="4800" b="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333375"/>
            <a:ext cx="8229600" cy="642938"/>
          </a:xfrm>
        </p:spPr>
        <p:txBody>
          <a:bodyPr>
            <a:normAutofit fontScale="70000" lnSpcReduction="20000"/>
          </a:bodyPr>
          <a:lstStyle/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5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Тестовая  работа  по  рассказу </a:t>
            </a:r>
            <a:endParaRPr lang="en-US" sz="56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3214688"/>
            <a:ext cx="1928812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 Box 5"/>
          <p:cNvSpPr txBox="1">
            <a:spLocks noChangeArrowheads="1"/>
          </p:cNvSpPr>
          <p:nvPr/>
        </p:nvSpPr>
        <p:spPr bwMode="auto">
          <a:xfrm>
            <a:off x="3203575" y="4149725"/>
            <a:ext cx="4464050" cy="160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Выполнила Рогова И.В. </a:t>
            </a:r>
          </a:p>
          <a:p>
            <a:pPr>
              <a:spcBef>
                <a:spcPct val="50000"/>
              </a:spcBef>
            </a:pPr>
            <a:r>
              <a:rPr lang="ru-RU"/>
              <a:t>Учитель начальных классов</a:t>
            </a:r>
          </a:p>
          <a:p>
            <a:pPr>
              <a:spcBef>
                <a:spcPct val="50000"/>
              </a:spcBef>
            </a:pPr>
            <a:r>
              <a:rPr lang="ru-RU"/>
              <a:t>ГБОУ СОШ 535 Калининского района </a:t>
            </a:r>
          </a:p>
          <a:p>
            <a:pPr>
              <a:spcBef>
                <a:spcPct val="50000"/>
              </a:spcBef>
            </a:pPr>
            <a:r>
              <a:rPr lang="ru-RU"/>
              <a:t>Г.Санкт-Петербург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Прямоугольник 1"/>
          <p:cNvSpPr>
            <a:spLocks noChangeArrowheads="1"/>
          </p:cNvSpPr>
          <p:nvPr/>
        </p:nvSpPr>
        <p:spPr bwMode="auto">
          <a:xfrm>
            <a:off x="428625" y="428625"/>
            <a:ext cx="78994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9. Электроник вдруг сорвался…</a:t>
            </a:r>
            <a:endParaRPr lang="ru-RU" sz="4400">
              <a:latin typeface="Verdana" pitchFamily="34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642938" y="3500438"/>
            <a:ext cx="3725862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а) «С кровати»</a:t>
            </a:r>
            <a:endParaRPr lang="ru-RU" sz="4400">
              <a:latin typeface="Verdana" pitchFamily="34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642938" y="4214813"/>
            <a:ext cx="43815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б) «Из чемодана»</a:t>
            </a:r>
            <a:endParaRPr lang="ru-RU" sz="4400">
              <a:latin typeface="Verdana" pitchFamily="34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642938" y="5000625"/>
            <a:ext cx="34226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в) «Со стула»</a:t>
            </a:r>
            <a:endParaRPr lang="ru-RU" sz="4400">
              <a:latin typeface="Verdana" pitchFamily="34" charset="0"/>
            </a:endParaRPr>
          </a:p>
        </p:txBody>
      </p:sp>
      <p:pic>
        <p:nvPicPr>
          <p:cNvPr id="7170" name="Picture 2" descr="Стул 2368 Чёрный Стулья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0" y="1214438"/>
            <a:ext cx="2924175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Прямоугольник 1"/>
          <p:cNvSpPr>
            <a:spLocks noChangeArrowheads="1"/>
          </p:cNvSpPr>
          <p:nvPr/>
        </p:nvSpPr>
        <p:spPr bwMode="auto">
          <a:xfrm>
            <a:off x="357188" y="428625"/>
            <a:ext cx="845185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10. Покачивая головой, профессор</a:t>
            </a:r>
          </a:p>
          <a:p>
            <a:r>
              <a:rPr lang="ru-RU" sz="44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достал из кармана…</a:t>
            </a:r>
            <a:endParaRPr lang="ru-RU" sz="4400">
              <a:latin typeface="Verdana" pitchFamily="34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357313" y="3143250"/>
            <a:ext cx="263048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б) «Очки»</a:t>
            </a:r>
            <a:endParaRPr lang="ru-RU" sz="4400">
              <a:latin typeface="Verdana" pitchFamily="34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357313" y="4071938"/>
            <a:ext cx="28146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в) «Плеер»</a:t>
            </a:r>
            <a:endParaRPr lang="ru-RU" sz="4400">
              <a:latin typeface="Verdana" pitchFamily="34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357313" y="2214563"/>
            <a:ext cx="3389312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а) «Телефон»</a:t>
            </a:r>
            <a:endParaRPr lang="ru-RU" sz="4400">
              <a:latin typeface="Verdana" pitchFamily="34" charset="0"/>
            </a:endParaRPr>
          </a:p>
        </p:txBody>
      </p:sp>
      <p:pic>
        <p:nvPicPr>
          <p:cNvPr id="6146" name="Picture 2" descr="http://medicinkoff.ru/uploads/posts/2011-04/1302243783_ochki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8" y="2928938"/>
            <a:ext cx="4572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Прямоугольник 1"/>
          <p:cNvSpPr>
            <a:spLocks noChangeArrowheads="1"/>
          </p:cNvSpPr>
          <p:nvPr/>
        </p:nvSpPr>
        <p:spPr bwMode="auto">
          <a:xfrm>
            <a:off x="1071563" y="500063"/>
            <a:ext cx="58753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11. У тротуара стояла…</a:t>
            </a:r>
            <a:endParaRPr lang="ru-RU" sz="4400">
              <a:latin typeface="Verdana" pitchFamily="34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214563" y="3500438"/>
            <a:ext cx="378618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в) «Мотоцикл»</a:t>
            </a:r>
            <a:endParaRPr lang="ru-RU" sz="4400">
              <a:latin typeface="Verdana" pitchFamily="34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214563" y="2428875"/>
            <a:ext cx="27559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б) «Такси»</a:t>
            </a:r>
            <a:endParaRPr lang="ru-RU" sz="4400">
              <a:latin typeface="Verdana" pitchFamily="34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2214563" y="1500188"/>
            <a:ext cx="35766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а) «Милиция»</a:t>
            </a:r>
            <a:endParaRPr lang="ru-RU" sz="440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Прямоугольник 1"/>
          <p:cNvSpPr>
            <a:spLocks noChangeArrowheads="1"/>
          </p:cNvSpPr>
          <p:nvPr/>
        </p:nvSpPr>
        <p:spPr bwMode="auto">
          <a:xfrm>
            <a:off x="2643188" y="357188"/>
            <a:ext cx="42640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Проверь  себя!</a:t>
            </a:r>
            <a:endParaRPr lang="ru-RU" sz="4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071563" y="1214438"/>
            <a:ext cx="10541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800" b="1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1.Б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071563" y="2000250"/>
            <a:ext cx="10572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800" b="1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2.В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143000" y="2786063"/>
            <a:ext cx="10541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800" b="1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3.Б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143000" y="3500438"/>
            <a:ext cx="1057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800" b="1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4.В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214438" y="4286250"/>
            <a:ext cx="109061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800" b="1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5.А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214438" y="5072063"/>
            <a:ext cx="1057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800" b="1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6.В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3000375" y="1357313"/>
            <a:ext cx="10541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800" b="1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7.Б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3000375" y="2143125"/>
            <a:ext cx="109061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800" b="1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8.А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3071813" y="3000375"/>
            <a:ext cx="10572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800" b="1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9.В</a:t>
            </a: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2928938" y="3857625"/>
            <a:ext cx="136048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800" b="1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10.Б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3000375" y="4714875"/>
            <a:ext cx="13271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800" b="1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11.Б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Прямоугольник 1"/>
          <p:cNvSpPr>
            <a:spLocks noChangeArrowheads="1"/>
          </p:cNvSpPr>
          <p:nvPr/>
        </p:nvSpPr>
        <p:spPr bwMode="auto">
          <a:xfrm>
            <a:off x="2714625" y="500063"/>
            <a:ext cx="35369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Оцени себя!</a:t>
            </a:r>
            <a:endParaRPr lang="ru-RU" sz="4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4" name="Прямоугольник 2"/>
          <p:cNvSpPr>
            <a:spLocks noChangeArrowheads="1"/>
          </p:cNvSpPr>
          <p:nvPr/>
        </p:nvSpPr>
        <p:spPr bwMode="auto">
          <a:xfrm>
            <a:off x="571500" y="1571625"/>
            <a:ext cx="7643813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4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«5»</a:t>
            </a:r>
            <a:r>
              <a:rPr lang="ru-RU" sz="4800" b="1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-  нет  ошибок</a:t>
            </a:r>
          </a:p>
          <a:p>
            <a:pPr algn="just"/>
            <a:r>
              <a:rPr lang="ru-RU" sz="4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«4»</a:t>
            </a:r>
            <a:r>
              <a:rPr lang="ru-RU" sz="4800" b="1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- 1 – 2 ошибки  </a:t>
            </a:r>
          </a:p>
          <a:p>
            <a:pPr algn="just"/>
            <a:r>
              <a:rPr lang="ru-RU" sz="4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«3»</a:t>
            </a:r>
            <a:r>
              <a:rPr lang="ru-RU" sz="4800" b="1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- 3 ошибки</a:t>
            </a:r>
          </a:p>
          <a:p>
            <a:pPr algn="just"/>
            <a:r>
              <a:rPr lang="ru-RU" sz="4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«2»</a:t>
            </a:r>
            <a:r>
              <a:rPr lang="ru-RU" sz="4800" b="1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- более  трёх ошибок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Прямоугольник 1"/>
          <p:cNvSpPr>
            <a:spLocks noChangeArrowheads="1"/>
          </p:cNvSpPr>
          <p:nvPr/>
        </p:nvSpPr>
        <p:spPr bwMode="auto">
          <a:xfrm>
            <a:off x="500063" y="428625"/>
            <a:ext cx="8215312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Список  использованных  </a:t>
            </a:r>
          </a:p>
          <a:p>
            <a:pPr algn="ctr"/>
            <a:r>
              <a:rPr lang="ru-RU" sz="4400" b="1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источников</a:t>
            </a:r>
            <a:endParaRPr lang="ru-RU" sz="4400">
              <a:latin typeface="Verdana" pitchFamily="34" charset="0"/>
            </a:endParaRPr>
          </a:p>
        </p:txBody>
      </p:sp>
      <p:sp>
        <p:nvSpPr>
          <p:cNvPr id="29698" name="Прямоугольник 2"/>
          <p:cNvSpPr>
            <a:spLocks noChangeArrowheads="1"/>
          </p:cNvSpPr>
          <p:nvPr/>
        </p:nvSpPr>
        <p:spPr bwMode="auto">
          <a:xfrm>
            <a:off x="714375" y="1857375"/>
            <a:ext cx="65309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Verdana" pitchFamily="34" charset="0"/>
                <a:hlinkClick r:id="rId2"/>
              </a:rPr>
              <a:t>1. </a:t>
            </a:r>
            <a:r>
              <a:rPr lang="en-US">
                <a:latin typeface="Verdana" pitchFamily="34" charset="0"/>
                <a:hlinkClick r:id="rId2"/>
              </a:rPr>
              <a:t>http://album.foto.ru/photo/3705/</a:t>
            </a:r>
            <a:r>
              <a:rPr lang="en-US">
                <a:latin typeface="Verdana" pitchFamily="34" charset="0"/>
              </a:rPr>
              <a:t>  </a:t>
            </a:r>
            <a:r>
              <a:rPr lang="ru-RU">
                <a:latin typeface="Verdana" pitchFamily="34" charset="0"/>
              </a:rPr>
              <a:t>берёзовая роща</a:t>
            </a:r>
            <a:endParaRPr lang="en-US">
              <a:latin typeface="Verdana" pitchFamily="34" charset="0"/>
            </a:endParaRPr>
          </a:p>
        </p:txBody>
      </p:sp>
      <p:sp>
        <p:nvSpPr>
          <p:cNvPr id="29699" name="Прямоугольник 3"/>
          <p:cNvSpPr>
            <a:spLocks noChangeArrowheads="1"/>
          </p:cNvSpPr>
          <p:nvPr/>
        </p:nvSpPr>
        <p:spPr bwMode="auto">
          <a:xfrm>
            <a:off x="714375" y="2357438"/>
            <a:ext cx="76438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Verdana" pitchFamily="34" charset="0"/>
                <a:hlinkClick r:id="rId3"/>
              </a:rPr>
              <a:t>2. </a:t>
            </a:r>
            <a:r>
              <a:rPr lang="en-US">
                <a:latin typeface="Verdana" pitchFamily="34" charset="0"/>
                <a:hlinkClick r:id="rId3"/>
              </a:rPr>
              <a:t>http://www.vestnik-cvetovoda.ru/photo/?cat=1219</a:t>
            </a:r>
            <a:r>
              <a:rPr lang="ru-RU">
                <a:latin typeface="Verdana" pitchFamily="34" charset="0"/>
              </a:rPr>
              <a:t> цветники </a:t>
            </a:r>
          </a:p>
        </p:txBody>
      </p:sp>
      <p:sp>
        <p:nvSpPr>
          <p:cNvPr id="29700" name="Прямоугольник 4"/>
          <p:cNvSpPr>
            <a:spLocks noChangeArrowheads="1"/>
          </p:cNvSpPr>
          <p:nvPr/>
        </p:nvSpPr>
        <p:spPr bwMode="auto">
          <a:xfrm>
            <a:off x="714375" y="2857500"/>
            <a:ext cx="7858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Verdana" pitchFamily="34" charset="0"/>
                <a:hlinkClick r:id="rId4"/>
              </a:rPr>
              <a:t>3. </a:t>
            </a:r>
            <a:r>
              <a:rPr lang="en-US">
                <a:latin typeface="Verdana" pitchFamily="34" charset="0"/>
                <a:hlinkClick r:id="rId4"/>
              </a:rPr>
              <a:t>http://www.mota.ru/wallpapers/view/id/30168</a:t>
            </a:r>
            <a:r>
              <a:rPr lang="ru-RU">
                <a:latin typeface="Verdana" pitchFamily="34" charset="0"/>
              </a:rPr>
              <a:t> автомобиль</a:t>
            </a:r>
          </a:p>
        </p:txBody>
      </p:sp>
      <p:sp>
        <p:nvSpPr>
          <p:cNvPr id="29701" name="Прямоугольник 5"/>
          <p:cNvSpPr>
            <a:spLocks noChangeArrowheads="1"/>
          </p:cNvSpPr>
          <p:nvPr/>
        </p:nvSpPr>
        <p:spPr bwMode="auto">
          <a:xfrm>
            <a:off x="642938" y="3357563"/>
            <a:ext cx="82153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Verdana" pitchFamily="34" charset="0"/>
                <a:hlinkClick r:id="rId5"/>
              </a:rPr>
              <a:t>4.</a:t>
            </a:r>
            <a:r>
              <a:rPr lang="en-US">
                <a:latin typeface="Verdana" pitchFamily="34" charset="0"/>
                <a:hlinkClick r:id="rId5"/>
              </a:rPr>
              <a:t>http://medicinkoff.ru/statiya/505-ochki-ili-linzy.html</a:t>
            </a:r>
            <a:r>
              <a:rPr lang="ru-RU">
                <a:latin typeface="Verdana" pitchFamily="34" charset="0"/>
              </a:rPr>
              <a:t> очки</a:t>
            </a:r>
          </a:p>
        </p:txBody>
      </p:sp>
      <p:sp>
        <p:nvSpPr>
          <p:cNvPr id="29702" name="Прямоугольник 6"/>
          <p:cNvSpPr>
            <a:spLocks noChangeArrowheads="1"/>
          </p:cNvSpPr>
          <p:nvPr/>
        </p:nvSpPr>
        <p:spPr bwMode="auto">
          <a:xfrm>
            <a:off x="642938" y="3857625"/>
            <a:ext cx="8001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Verdana" pitchFamily="34" charset="0"/>
                <a:hlinkClick r:id="rId6"/>
              </a:rPr>
              <a:t>5. </a:t>
            </a:r>
            <a:r>
              <a:rPr lang="en-US">
                <a:latin typeface="Verdana" pitchFamily="34" charset="0"/>
                <a:hlinkClick r:id="rId6"/>
              </a:rPr>
              <a:t>http://esfmoscow.ru/furniture/Stulya/154/Stul-2368-CHerniy</a:t>
            </a:r>
            <a:r>
              <a:rPr lang="ru-RU">
                <a:latin typeface="Verdana" pitchFamily="34" charset="0"/>
              </a:rPr>
              <a:t>  стул</a:t>
            </a:r>
          </a:p>
        </p:txBody>
      </p:sp>
      <p:sp>
        <p:nvSpPr>
          <p:cNvPr id="29703" name="Прямоугольник 7"/>
          <p:cNvSpPr>
            <a:spLocks noChangeArrowheads="1"/>
          </p:cNvSpPr>
          <p:nvPr/>
        </p:nvSpPr>
        <p:spPr bwMode="auto">
          <a:xfrm>
            <a:off x="642938" y="4643438"/>
            <a:ext cx="80724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>
                <a:latin typeface="Verdana" pitchFamily="34" charset="0"/>
                <a:hlinkClick r:id="rId7"/>
              </a:rPr>
              <a:t>6. </a:t>
            </a:r>
            <a:r>
              <a:rPr lang="ru-RU" u="sng">
                <a:latin typeface="Verdana" pitchFamily="34" charset="0"/>
                <a:hlinkClick r:id="rId7"/>
              </a:rPr>
              <a:t>http://phantastike.ru/veltistov/ryessi_neulovimii_drug</a:t>
            </a:r>
            <a:r>
              <a:rPr lang="ru-RU">
                <a:latin typeface="Verdana" pitchFamily="34" charset="0"/>
              </a:rPr>
              <a:t>   книга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Прямоугольник 6"/>
          <p:cNvSpPr>
            <a:spLocks noChangeArrowheads="1"/>
          </p:cNvSpPr>
          <p:nvPr/>
        </p:nvSpPr>
        <p:spPr bwMode="auto">
          <a:xfrm>
            <a:off x="500063" y="500063"/>
            <a:ext cx="82264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Выбери  правильный  ответ!</a:t>
            </a:r>
            <a:endParaRPr lang="ru-RU" sz="480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2" name="Прямоугольник 7"/>
          <p:cNvSpPr>
            <a:spLocks noChangeArrowheads="1"/>
          </p:cNvSpPr>
          <p:nvPr/>
        </p:nvSpPr>
        <p:spPr bwMode="auto">
          <a:xfrm>
            <a:off x="428625" y="1285875"/>
            <a:ext cx="828675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2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1.Ранним майским утром к </a:t>
            </a:r>
          </a:p>
          <a:p>
            <a:r>
              <a:rPr lang="ru-RU" sz="42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гостинице____ подкатил светло-серый автомобиль.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071563" y="3429000"/>
            <a:ext cx="28892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а) «Липки»</a:t>
            </a:r>
            <a:endParaRPr lang="ru-RU" sz="4400">
              <a:latin typeface="Verdana" pitchFamily="34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000125" y="4214813"/>
            <a:ext cx="28860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б) «Дубки»</a:t>
            </a:r>
            <a:endParaRPr lang="ru-RU" sz="4400">
              <a:latin typeface="Verdana" pitchFamily="34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000125" y="5000625"/>
            <a:ext cx="363696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в) «Васильки»</a:t>
            </a:r>
            <a:endParaRPr lang="ru-RU" sz="4400">
              <a:latin typeface="Verdana" pitchFamily="34" charset="0"/>
            </a:endParaRPr>
          </a:p>
        </p:txBody>
      </p:sp>
      <p:pic>
        <p:nvPicPr>
          <p:cNvPr id="14338" name="Picture 2" descr="Обои BMW Z4 купе, фото, карти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5" y="2928938"/>
            <a:ext cx="358140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Прямоугольник 1"/>
          <p:cNvSpPr>
            <a:spLocks noChangeArrowheads="1"/>
          </p:cNvSpPr>
          <p:nvPr/>
        </p:nvSpPr>
        <p:spPr bwMode="auto">
          <a:xfrm>
            <a:off x="428625" y="642938"/>
            <a:ext cx="86741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2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2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. Распахнулась дверца, из машины</a:t>
            </a:r>
          </a:p>
          <a:p>
            <a:r>
              <a:rPr lang="ru-RU" sz="42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выскочил человек с трубкой в зубах.</a:t>
            </a:r>
          </a:p>
          <a:p>
            <a:r>
              <a:rPr lang="ru-RU" sz="42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Это был профессор…</a:t>
            </a:r>
            <a:endParaRPr lang="ru-RU" sz="4200">
              <a:latin typeface="Verdana" pitchFamily="34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714625" y="2857500"/>
            <a:ext cx="300196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а) Горбунов</a:t>
            </a:r>
            <a:endParaRPr lang="ru-RU" sz="4400">
              <a:latin typeface="Verdana" pitchFamily="34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2714625" y="3786188"/>
            <a:ext cx="332422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б) Герасимов</a:t>
            </a:r>
            <a:endParaRPr lang="ru-RU" sz="4400">
              <a:latin typeface="Verdana" pitchFamily="34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2786063" y="4786313"/>
            <a:ext cx="25304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в) Громов</a:t>
            </a:r>
            <a:endParaRPr lang="ru-RU" sz="440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Прямоугольник 1"/>
          <p:cNvSpPr>
            <a:spLocks noChangeArrowheads="1"/>
          </p:cNvSpPr>
          <p:nvPr/>
        </p:nvSpPr>
        <p:spPr bwMode="auto">
          <a:xfrm>
            <a:off x="428625" y="500063"/>
            <a:ext cx="816927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2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3.-Ну и ну………-покачал головой</a:t>
            </a:r>
          </a:p>
          <a:p>
            <a:r>
              <a:rPr lang="ru-RU" sz="42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директор. Как же вы справляетесь</a:t>
            </a:r>
          </a:p>
          <a:p>
            <a:r>
              <a:rPr lang="ru-RU" sz="42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профессор?</a:t>
            </a:r>
            <a:endParaRPr lang="ru-RU" sz="4200">
              <a:latin typeface="Verdana" pitchFamily="34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28625" y="3429000"/>
            <a:ext cx="817721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а) «Приглашал четырёх силачей»</a:t>
            </a:r>
            <a:endParaRPr lang="ru-RU" sz="4400">
              <a:latin typeface="Verdana" pitchFamily="34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85750" y="4143375"/>
            <a:ext cx="9145588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2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б)«Приглашал четырёх носильщиков»</a:t>
            </a:r>
            <a:endParaRPr lang="ru-RU" sz="4200">
              <a:latin typeface="Verdana" pitchFamily="34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357188" y="4786313"/>
            <a:ext cx="7991475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в) «Приглашал директора и трёх</a:t>
            </a:r>
          </a:p>
          <a:p>
            <a:r>
              <a:rPr lang="ru-RU" sz="44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помощников!»</a:t>
            </a:r>
            <a:endParaRPr lang="ru-RU" sz="440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Прямоугольник 1"/>
          <p:cNvSpPr>
            <a:spLocks noChangeArrowheads="1"/>
          </p:cNvSpPr>
          <p:nvPr/>
        </p:nvSpPr>
        <p:spPr bwMode="auto">
          <a:xfrm>
            <a:off x="428625" y="428625"/>
            <a:ext cx="6300788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4. От вокзала ехали мимо</a:t>
            </a:r>
          </a:p>
          <a:p>
            <a:r>
              <a:rPr lang="ru-RU" sz="44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километровых…</a:t>
            </a:r>
            <a:endParaRPr lang="ru-RU" sz="4400">
              <a:latin typeface="Verdana" pitchFamily="34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572000" y="2500313"/>
            <a:ext cx="30607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а) «Парков»</a:t>
            </a:r>
            <a:endParaRPr lang="ru-RU" sz="4400">
              <a:latin typeface="Verdana" pitchFamily="34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500563" y="3286125"/>
            <a:ext cx="42259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б) «Дендрариев»</a:t>
            </a:r>
            <a:endParaRPr lang="ru-RU" sz="4400">
              <a:latin typeface="Verdana" pitchFamily="34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572000" y="4143375"/>
            <a:ext cx="390683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в) «Цветников»</a:t>
            </a:r>
            <a:endParaRPr lang="ru-RU" sz="4400">
              <a:latin typeface="Verdana" pitchFamily="34" charset="0"/>
            </a:endParaRPr>
          </a:p>
        </p:txBody>
      </p:sp>
      <p:pic>
        <p:nvPicPr>
          <p:cNvPr id="11268" name="Picture 4" descr="http://www.vestnik-cvetovoda.ru/photo/Tulipa%20triompha%20'Purple%20Flag'%202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2428875"/>
            <a:ext cx="4125913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Прямоугольник 1"/>
          <p:cNvSpPr>
            <a:spLocks noChangeArrowheads="1"/>
          </p:cNvSpPr>
          <p:nvPr/>
        </p:nvSpPr>
        <p:spPr bwMode="auto">
          <a:xfrm>
            <a:off x="428625" y="500063"/>
            <a:ext cx="7453313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5.Куда ни посмотришь – везде</a:t>
            </a:r>
          </a:p>
          <a:p>
            <a:r>
              <a:rPr lang="ru-RU" sz="44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что – то новое:………</a:t>
            </a:r>
            <a:endParaRPr lang="ru-RU" sz="4400">
              <a:latin typeface="Verdana" pitchFamily="34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28625" y="2500313"/>
            <a:ext cx="50927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а) «Берёзовая роща»</a:t>
            </a:r>
            <a:endParaRPr lang="ru-RU" sz="4400">
              <a:latin typeface="Verdana" pitchFamily="34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500063" y="3571875"/>
            <a:ext cx="425291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б) «Новые дома»</a:t>
            </a:r>
            <a:endParaRPr lang="ru-RU" sz="4400">
              <a:latin typeface="Verdana" pitchFamily="34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500063" y="4643438"/>
            <a:ext cx="473075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в) «Дубовая роща»</a:t>
            </a:r>
            <a:endParaRPr lang="ru-RU" sz="4400">
              <a:latin typeface="Verdana" pitchFamily="34" charset="0"/>
            </a:endParaRPr>
          </a:p>
        </p:txBody>
      </p:sp>
      <p:pic>
        <p:nvPicPr>
          <p:cNvPr id="1026" name="Picture 2" descr="37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75" y="3071813"/>
            <a:ext cx="3389313" cy="253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Прямоугольник 1"/>
          <p:cNvSpPr>
            <a:spLocks noChangeArrowheads="1"/>
          </p:cNvSpPr>
          <p:nvPr/>
        </p:nvSpPr>
        <p:spPr bwMode="auto">
          <a:xfrm>
            <a:off x="500063" y="500063"/>
            <a:ext cx="8313737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6. В чемодане, на мягком голубом</a:t>
            </a:r>
          </a:p>
          <a:p>
            <a:r>
              <a:rPr lang="ru-RU" sz="44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нейлоне, лежал…. </a:t>
            </a:r>
            <a:endParaRPr lang="ru-RU" sz="4400">
              <a:latin typeface="Verdana" pitchFamily="34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28625" y="2857500"/>
            <a:ext cx="83534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а) «Мальчик с голубыми глазами»</a:t>
            </a:r>
            <a:endParaRPr lang="ru-RU" sz="4400">
              <a:latin typeface="Verdana" pitchFamily="34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57188" y="3714750"/>
            <a:ext cx="83629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б) «Мальчик с зелёными глазами»</a:t>
            </a:r>
            <a:endParaRPr lang="ru-RU" sz="4400">
              <a:latin typeface="Verdana" pitchFamily="34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357188" y="4643438"/>
            <a:ext cx="8691562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в) «Мальчик с закрытыми глазами»</a:t>
            </a:r>
            <a:endParaRPr lang="ru-RU" sz="440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Прямоугольник 1"/>
          <p:cNvSpPr>
            <a:spLocks noChangeArrowheads="1"/>
          </p:cNvSpPr>
          <p:nvPr/>
        </p:nvSpPr>
        <p:spPr bwMode="auto">
          <a:xfrm>
            <a:off x="500063" y="500063"/>
            <a:ext cx="8329612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7. Нет, ни один человек не мог бы</a:t>
            </a:r>
          </a:p>
          <a:p>
            <a:r>
              <a:rPr lang="ru-RU" sz="44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Сразу догадаться, что перед ним</a:t>
            </a:r>
          </a:p>
          <a:p>
            <a:r>
              <a:rPr lang="ru-RU" sz="44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кибернетический мальчик…</a:t>
            </a:r>
            <a:endParaRPr lang="ru-RU" sz="4400">
              <a:latin typeface="Verdana" pitchFamily="34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0" y="3143250"/>
            <a:ext cx="94615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а)«Нос картошкой, вихор на макушке»</a:t>
            </a:r>
            <a:endParaRPr lang="ru-RU" sz="4400">
              <a:latin typeface="Verdana" pitchFamily="34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4071938"/>
            <a:ext cx="917575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б)«Курносый нос, вихор на макушке»</a:t>
            </a:r>
            <a:endParaRPr lang="ru-RU" sz="4400">
              <a:latin typeface="Verdana" pitchFamily="34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0" y="4929188"/>
            <a:ext cx="82296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в) «Курносый нос, рыжий вихор»</a:t>
            </a:r>
            <a:endParaRPr lang="ru-RU" sz="440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Прямоугольник 1"/>
          <p:cNvSpPr>
            <a:spLocks noChangeArrowheads="1"/>
          </p:cNvSpPr>
          <p:nvPr/>
        </p:nvSpPr>
        <p:spPr bwMode="auto">
          <a:xfrm>
            <a:off x="357188" y="571500"/>
            <a:ext cx="850265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8. Он усадил Электроника на стул,</a:t>
            </a:r>
          </a:p>
          <a:p>
            <a:pPr algn="ctr"/>
            <a:r>
              <a:rPr lang="ru-RU" sz="44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достал из __________ маленькую</a:t>
            </a:r>
          </a:p>
          <a:p>
            <a:pPr algn="ctr"/>
            <a:r>
              <a:rPr lang="ru-RU" sz="44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электрическую вилку и</a:t>
            </a:r>
          </a:p>
          <a:p>
            <a:pPr algn="ctr"/>
            <a:r>
              <a:rPr lang="ru-RU" sz="44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вставил её в розетку.</a:t>
            </a:r>
            <a:endParaRPr lang="ru-RU" sz="4400">
              <a:latin typeface="Verdana" pitchFamily="34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643313" y="3500438"/>
            <a:ext cx="304165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а) «Куртки»</a:t>
            </a:r>
            <a:endParaRPr lang="ru-RU" sz="4400">
              <a:latin typeface="Verdana" pitchFamily="34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643313" y="4286250"/>
            <a:ext cx="266541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б) «Брюк»</a:t>
            </a:r>
            <a:endParaRPr lang="ru-RU" sz="4400">
              <a:latin typeface="Verdana" pitchFamily="34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3643313" y="5072063"/>
            <a:ext cx="34798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в) «Рубашки»</a:t>
            </a:r>
            <a:endParaRPr lang="ru-RU" sz="440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104</TotalTime>
  <Words>287</Words>
  <Application>Microsoft Office PowerPoint</Application>
  <PresentationFormat>Экран (4:3)</PresentationFormat>
  <Paragraphs>92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15</vt:i4>
      </vt:variant>
    </vt:vector>
  </HeadingPairs>
  <TitlesOfParts>
    <vt:vector size="25" baseType="lpstr">
      <vt:lpstr>Arial</vt:lpstr>
      <vt:lpstr>Verdana</vt:lpstr>
      <vt:lpstr>Wingdings 2</vt:lpstr>
      <vt:lpstr>Calibri</vt:lpstr>
      <vt:lpstr>Times New Roman</vt:lpstr>
      <vt:lpstr>Аспект</vt:lpstr>
      <vt:lpstr>Аспект</vt:lpstr>
      <vt:lpstr>Аспект</vt:lpstr>
      <vt:lpstr>Аспект</vt:lpstr>
      <vt:lpstr>Аспект</vt:lpstr>
      <vt:lpstr>Е.С. Велтистова Приключения Электроника. Чемодан с четырьмя ручками.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Е.С. Велтистова Приключения Электроника. Чемодан с четырьмя ручками.</dc:title>
  <dc:creator>рик</dc:creator>
  <cp:lastModifiedBy>Admin</cp:lastModifiedBy>
  <cp:revision>32</cp:revision>
  <dcterms:modified xsi:type="dcterms:W3CDTF">2013-10-06T11:08:07Z</dcterms:modified>
</cp:coreProperties>
</file>