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64F140-B625-4E38-9C85-39E806A4CF5F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6CDDD0-DAB6-417D-8A71-2AFA9A7C7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4C1726-2B8B-4080-B99D-73ACD1B49BE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FD050-79CF-42BA-8F2A-5FC0A679C2B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5871-C41A-4709-9E27-5ACDFF360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DC28-E702-4199-B1AF-99425DB6449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0E890-92C0-4AB4-A689-225622735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C2819-1A1F-448B-AEC7-405941FF3F8C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C5BD0-216A-4D8E-973A-1B8C10087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281AF-4160-4AB9-8FD8-440467C146EF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118C6-BCEF-4D1A-A65D-37B8AD5E4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9B859-686F-420F-BD17-4B563E3CEF2F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CA9C-D8A9-4ACF-8BAC-D87DA5539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15968-2135-4275-8F30-0AC4F3631351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6840-0C43-480D-9F95-C277623D3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7BE6-0B45-4B99-AAA6-79080F65A5B5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E7079-6E40-4823-8BE0-03DC2C34D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1B96-9C91-4C48-98B7-B82B375C0B2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CA1D0-0FA8-46C3-8CD9-96C511BCE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A6AB-17EB-4C01-A10B-47C3E5D159DA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67224-B6B1-42C1-A490-06459AE4C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DF002-0BE6-4C74-BF13-7DFEA15D306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CB27-D8AC-4F88-8FD5-C7DA1ABB8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8D29C-6D6C-4664-8ACE-BDC4AE118D2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AA307-9568-461D-BA37-52D74AE2F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24F7CD-64C0-486C-9D9B-63B680F64383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344A8B-DB94-4BC4-9614-B9394EFCE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500174"/>
            <a:ext cx="6459397" cy="304698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Всемирное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наследие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4429125" y="5572125"/>
            <a:ext cx="4714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Выполнила учитель нач. классов</a:t>
            </a:r>
          </a:p>
          <a:p>
            <a:r>
              <a:rPr lang="ru-RU"/>
              <a:t>Кирилина О.Н.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0"/>
            <a:ext cx="76200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Площадь Святого Петра в Ватикане — грандиозная площадь в виде двух симметричных полукружий, разбитая перед базиликой Св. Петра в Риме по проекту Бернини в 1656-67 годах. Здесь собираются толпы верующих чтобы слушать выступления понтифика. В 1930-е года Муссолини проложил из центра Рима на площадь широкую улицу Примирения.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142875" y="5214938"/>
            <a:ext cx="8786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Петра — древний город, столица Идумеи, позже столица Набатейского царства. Расположен на территории современной Иордании, на высоте более 900 м над уровнем моря и 660 м над окружающей местностью, долиной Аравы, в узком каньоне Сик. Полностью выдолблен в пещерах из песчаника.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s 090625 wld heritage 19ss full 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0"/>
            <a:ext cx="76200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0" y="5500688"/>
            <a:ext cx="9001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Некоторые из 390 брошенных огромных статуй из спрессованного вулканического пепла (моаи на языке рапа-нуи) у подножия вулкана Рано Рараку на острове Пасхи, в 3700 км от побережья Чили.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s 090625 wld heritage 20ss full 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0"/>
            <a:ext cx="7620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0" y="5214938"/>
            <a:ext cx="9001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Посетители идут вдоль Великой Китайской стены в районе Симатай, к северо-востоку от Пекина. Этот крупнейший памятник архитектуры был построена в качестве одного из четырех главных стратегических опорных пунктов с целью обороны от вторжения племен с севера. Великая стена протяженностью 8851,8 км является одним из крупнейших когда-либо завершенных строительных проектов.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s 090625 wld heritage 23ss full 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0" y="5214938"/>
            <a:ext cx="8929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Цитадель инков Мачу-Пикчу в перуанском городе Куско. Мачу-Пикчу, особенно после получения статуса Всемирного Наследия ЮНЕСКО в 1983 году, стал центром массового туризма. В день город посещают 2000 туристов; с целью сохранности памятника ЮНЕСКО требует сократить количество туристов в день до 800.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s 090625 wld heritage 24ss full 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14313"/>
            <a:ext cx="7620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85750" y="5500688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Буддийская пагода Компон-дайто на горе Коя, в провинции Вакаяма, Япония.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s 090625 wld heritage 26ss full 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42875"/>
            <a:ext cx="7620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85750" y="5357813"/>
            <a:ext cx="8572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Птица пролетает над Тадж-Махалом – мавзолеем-мечетью, находящийся в индийском городе Агра. Он был построен по приказу императора Великих Моголов Шах-Джахана в память о жене Мумтаз-Махал, умершей при родах.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214313" y="5000625"/>
            <a:ext cx="8715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Гроты Лунмэнь («Драконовы ворота»), один из трех крупнейших пещерно-храмовых ансамблей Китая. Расположены недалеко от города Лоян в китайской провинции Хэнань. После переноса в 494 г. резиденции правителей династии Вэй, здесь, за пределами нового города, в песчаниковых скалах возник буддийский пещерный монастырь. На протяжении 4 веков ремесленники высекали в гротах Лунмэня все новые и новые изваяния и рельефы.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42875"/>
            <a:ext cx="7620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0" y="5357813"/>
            <a:ext cx="8786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Загадочный Стоунхендж каменное мегалитическое сооружение, состоящее из 150 огромных камней, и расположенное на Солсберийской равнине в английском графстве Уилтшир.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0" y="5103813"/>
            <a:ext cx="90011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Solitario George” (Одинокий Джордж), последняя живая гигантская черепаха этого вида, живет в Национальном парке Галапагос в Эквадоре. Джордж был найден на острове Пинта (маленький остров на севере архипелага, называемый также Абингдон) в 1972 году. Назван в честь американского актера Джорджа Гобеля. По различным оценкам, Джорджу сейчас от 60 до 90 лет. Теоретически, черепахи этого вида способны сохранять способность к воспроизводству и в возрасте 200 лет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-214313"/>
            <a:ext cx="7620000" cy="507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0" y="5072063"/>
            <a:ext cx="8929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Водопады “Garganta del Diablo” («Горло Дьявола» расположены на территории Национального парка Игуасу в аргентинской провинции Мисьонес. В зависимости от уровня воды в реке Игуасу, в парке имеется от 160 до 260 водопадов, а также свыше 2000 разновидностей растений и 400 видов птиц.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0"/>
            <a:ext cx="8072437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214313" y="5500688"/>
            <a:ext cx="871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Туристы прогуливаются у павильона Бафанг в Летнем дворце, знаменитом классическом имперском саду в Пекине. Летний дворец, построенный в 1750 году был разрушен в 1860 году и восстановлен в 1886 году.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0"/>
            <a:ext cx="7405688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0" y="5572125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Статуя Свободы (Полное название — Свобода, озаряющая мир, Liberty Enlightening the World) — одна из самых знаменитых скульптур в США и в мире, часто называемая «символом Нью-Йорка и США», «символом свободы и демократии», «Леди Свобода». Это подарок французских граждан к столетию американской революции.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0"/>
            <a:ext cx="762000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142875" y="5380038"/>
            <a:ext cx="9001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Ледник Перито-Морено расположенный в национальном парке Лос-Гласиарес, на юго-востоке аргентинской провинции Санта-Круз. Это место было внесено в список Всемирного природного наследия ЮНЕСКО в 1981 году. Ледник является одним из наиболее интересных туристических объектов в аргентинской части Патагонии и 3-м по величине ледником в мире после Антарктиды и Гренландии.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Ocy;&amp;bcy;&amp;hardcy;&amp;iecy;&amp;kcy;&amp;tcy;&amp;ycy; &amp;Vcy;&amp;scy;&amp;iecy;&amp;mcy;&amp;icy;&amp;rcy;&amp;ncy;&amp;ocy;&amp;gcy;&amp;ocy; &amp;ncy;&amp;acy;&amp;scy;&amp;lcy;&amp;iecy;&amp;dcy;&amp;icy;&amp;yacy; &amp;YUcy;&amp;Ncy;&amp;IE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0" y="5286375"/>
            <a:ext cx="9001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Террасированные сады в северном израильском городе Хайфа окружают златоглавую Усыпальницу Баба, основателя веры бахаи. Тут расположен всемирный административный и духовный центр религии бахаи, число исповедующих которую во всем мире менее шести миллионов.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683</Words>
  <Application>Microsoft Office PowerPoint</Application>
  <PresentationFormat>Экран (4:3)</PresentationFormat>
  <Paragraphs>20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qqq</dc:creator>
  <cp:lastModifiedBy>qqq</cp:lastModifiedBy>
  <cp:revision>5</cp:revision>
  <dcterms:created xsi:type="dcterms:W3CDTF">2012-10-03T16:40:42Z</dcterms:created>
  <dcterms:modified xsi:type="dcterms:W3CDTF">2013-10-06T16:39:09Z</dcterms:modified>
</cp:coreProperties>
</file>