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3" r:id="rId4"/>
    <p:sldId id="264" r:id="rId5"/>
    <p:sldId id="265" r:id="rId6"/>
    <p:sldId id="266" r:id="rId7"/>
    <p:sldId id="268" r:id="rId8"/>
    <p:sldId id="269" r:id="rId9"/>
    <p:sldId id="271" r:id="rId10"/>
    <p:sldId id="272" r:id="rId11"/>
    <p:sldId id="278" r:id="rId12"/>
    <p:sldId id="274" r:id="rId13"/>
    <p:sldId id="277" r:id="rId14"/>
    <p:sldId id="275" r:id="rId15"/>
    <p:sldId id="276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33CC33"/>
    <a:srgbClr val="FF3300"/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6949E-476C-4CB7-882B-4425A5275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5C572-DD49-451A-A843-9E6A21AD83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42D6B-85C4-4C8E-B58F-7C54780A08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D5C16-7264-4CBE-B82D-BE65149F21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BFBF3-A4B1-4B1B-A4D0-D15F04F1A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D1D87-917C-4E0A-9079-15906818E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BE0992-C396-4A60-9148-54E07BF41A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D9018B-DF24-43D0-AFAE-E1ECC81368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5D64C-C679-4B4D-B2E0-CF7218E8C2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386BB-D685-4D48-80B3-ADCB601382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559C6-B1E5-41E3-89FB-DA70DC8329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DFFD06C-4F56-43A8-8721-160F02FA33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us.ru/im.xp/050053049048052054048053.jpg" TargetMode="External"/><Relationship Id="rId2" Type="http://schemas.openxmlformats.org/officeDocument/2006/relationships/hyperlink" Target="http://babiki.ru/uploads/images/f/7/0/2/931/e4444a4aac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smayli.ru/data/smiles/alfavit-328.gif" TargetMode="External"/><Relationship Id="rId4" Type="http://schemas.openxmlformats.org/officeDocument/2006/relationships/hyperlink" Target="http://dob.1september.ru/2001/05/9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8;&#1077;&#1082;&#1072;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image" Target="../media/image9.gif"/><Relationship Id="rId7" Type="http://schemas.openxmlformats.org/officeDocument/2006/relationships/image" Target="../media/image13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11" Type="http://schemas.openxmlformats.org/officeDocument/2006/relationships/image" Target="../media/image17.gif"/><Relationship Id="rId5" Type="http://schemas.openxmlformats.org/officeDocument/2006/relationships/image" Target="../media/image11.gif"/><Relationship Id="rId10" Type="http://schemas.openxmlformats.org/officeDocument/2006/relationships/image" Target="../media/image16.gif"/><Relationship Id="rId4" Type="http://schemas.openxmlformats.org/officeDocument/2006/relationships/image" Target="../media/image10.gif"/><Relationship Id="rId9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9;&#1090;&#1080;&#1093;.mp3" TargetMode="Externa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Documents and Settings\New\Рабочий стол\Untitled-Scanned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2857500"/>
            <a:ext cx="2373313" cy="3101975"/>
          </a:xfrm>
          <a:prstGeom prst="rect">
            <a:avLst/>
          </a:prstGeom>
          <a:noFill/>
          <a:ln w="38100">
            <a:solidFill>
              <a:srgbClr val="663300"/>
            </a:solidFill>
            <a:miter lim="800000"/>
            <a:headEnd/>
            <a:tailEnd/>
          </a:ln>
        </p:spPr>
      </p:pic>
      <p:sp>
        <p:nvSpPr>
          <p:cNvPr id="2051" name="TextBox 7"/>
          <p:cNvSpPr txBox="1">
            <a:spLocks noChangeArrowheads="1"/>
          </p:cNvSpPr>
          <p:nvPr/>
        </p:nvSpPr>
        <p:spPr bwMode="auto">
          <a:xfrm>
            <a:off x="1428750" y="1714500"/>
            <a:ext cx="650081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Число 5. Цифра 5.</a:t>
            </a:r>
          </a:p>
        </p:txBody>
      </p:sp>
      <p:sp>
        <p:nvSpPr>
          <p:cNvPr id="2052" name="TextBox 8"/>
          <p:cNvSpPr txBox="1">
            <a:spLocks noChangeArrowheads="1"/>
          </p:cNvSpPr>
          <p:nvPr/>
        </p:nvSpPr>
        <p:spPr bwMode="auto">
          <a:xfrm>
            <a:off x="3657600" y="3200400"/>
            <a:ext cx="4953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Выполнила: Ивушкина О.И.,</a:t>
            </a:r>
          </a:p>
          <a:p>
            <a:pPr algn="ctr"/>
            <a:r>
              <a:rPr lang="ru-RU" sz="2400" b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классов,</a:t>
            </a:r>
          </a:p>
          <a:p>
            <a:pPr algn="ctr"/>
            <a:r>
              <a:rPr lang="ru-RU" sz="2400" b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МКОУ «Средняя общеобразовательная школа №6» городского округа город Фролово.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357158" y="357166"/>
            <a:ext cx="8429684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57158" y="6500834"/>
            <a:ext cx="8429684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-2714676" y="3429000"/>
            <a:ext cx="6143668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5715802" y="3428206"/>
            <a:ext cx="6143668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4"/>
          <p:cNvGrpSpPr>
            <a:grpSpLocks/>
          </p:cNvGrpSpPr>
          <p:nvPr/>
        </p:nvGrpSpPr>
        <p:grpSpPr bwMode="auto">
          <a:xfrm>
            <a:off x="428625" y="1714500"/>
            <a:ext cx="3500438" cy="1357313"/>
            <a:chOff x="428596" y="1714488"/>
            <a:chExt cx="3500462" cy="1357322"/>
          </a:xfrm>
        </p:grpSpPr>
        <p:grpSp>
          <p:nvGrpSpPr>
            <p:cNvPr id="14372" name="Группа 6"/>
            <p:cNvGrpSpPr>
              <a:grpSpLocks/>
            </p:cNvGrpSpPr>
            <p:nvPr/>
          </p:nvGrpSpPr>
          <p:grpSpPr bwMode="auto">
            <a:xfrm>
              <a:off x="428596" y="1714488"/>
              <a:ext cx="1929620" cy="1357322"/>
              <a:chOff x="500034" y="2000240"/>
              <a:chExt cx="1929620" cy="1357322"/>
            </a:xfrm>
          </p:grpSpPr>
          <p:sp>
            <p:nvSpPr>
              <p:cNvPr id="8" name="Прямоугольник 7"/>
              <p:cNvSpPr>
                <a:spLocks noChangeArrowheads="1"/>
              </p:cNvSpPr>
              <p:nvPr/>
            </p:nvSpPr>
            <p:spPr bwMode="auto">
              <a:xfrm>
                <a:off x="500034" y="2000240"/>
                <a:ext cx="1643074" cy="1000132"/>
              </a:xfrm>
              <a:prstGeom prst="rect">
                <a:avLst/>
              </a:prstGeom>
              <a:solidFill>
                <a:srgbClr val="33CC33"/>
              </a:soli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lt1"/>
                  </a:solidFill>
                  <a:latin typeface="+mn-lt"/>
                </a:endParaRPr>
              </a:p>
            </p:txBody>
          </p:sp>
          <p:sp>
            <p:nvSpPr>
              <p:cNvPr id="9" name="Овал 8"/>
              <p:cNvSpPr>
                <a:spLocks noChangeArrowheads="1"/>
              </p:cNvSpPr>
              <p:nvPr/>
            </p:nvSpPr>
            <p:spPr bwMode="auto">
              <a:xfrm>
                <a:off x="642910" y="3000372"/>
                <a:ext cx="357190" cy="357190"/>
              </a:xfrm>
              <a:prstGeom prst="ellipse">
                <a:avLst/>
              </a:prstGeom>
              <a:solidFill>
                <a:srgbClr val="33CC33"/>
              </a:solidFill>
              <a:ln w="254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lt1"/>
                  </a:solidFill>
                  <a:latin typeface="+mn-lt"/>
                </a:endParaRPr>
              </a:p>
            </p:txBody>
          </p:sp>
          <p:sp>
            <p:nvSpPr>
              <p:cNvPr id="10" name="Овал 9"/>
              <p:cNvSpPr>
                <a:spLocks noChangeArrowheads="1"/>
              </p:cNvSpPr>
              <p:nvPr/>
            </p:nvSpPr>
            <p:spPr bwMode="auto">
              <a:xfrm>
                <a:off x="1643042" y="3000372"/>
                <a:ext cx="357190" cy="357190"/>
              </a:xfrm>
              <a:prstGeom prst="ellipse">
                <a:avLst/>
              </a:prstGeom>
              <a:solidFill>
                <a:srgbClr val="33CC33"/>
              </a:solidFill>
              <a:ln w="254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lt1"/>
                  </a:solidFill>
                  <a:latin typeface="+mn-lt"/>
                </a:endParaRPr>
              </a:p>
            </p:txBody>
          </p:sp>
          <p:cxnSp>
            <p:nvCxnSpPr>
              <p:cNvPr id="11" name="Прямая соединительная линия 10"/>
              <p:cNvCxnSpPr/>
              <p:nvPr/>
            </p:nvCxnSpPr>
            <p:spPr>
              <a:xfrm>
                <a:off x="2143108" y="2786058"/>
                <a:ext cx="285752" cy="1587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 rot="5400000">
                <a:off x="2359010" y="2786058"/>
                <a:ext cx="141288" cy="1587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373" name="Группа 12"/>
            <p:cNvGrpSpPr>
              <a:grpSpLocks/>
            </p:cNvGrpSpPr>
            <p:nvPr/>
          </p:nvGrpSpPr>
          <p:grpSpPr bwMode="auto">
            <a:xfrm>
              <a:off x="2357422" y="2071678"/>
              <a:ext cx="1571636" cy="928694"/>
              <a:chOff x="2500298" y="4214818"/>
              <a:chExt cx="1571636" cy="928694"/>
            </a:xfrm>
          </p:grpSpPr>
          <p:sp>
            <p:nvSpPr>
              <p:cNvPr id="14" name="Прямоугольник 13"/>
              <p:cNvSpPr>
                <a:spLocks noChangeArrowheads="1"/>
              </p:cNvSpPr>
              <p:nvPr/>
            </p:nvSpPr>
            <p:spPr bwMode="auto">
              <a:xfrm>
                <a:off x="2714611" y="4214818"/>
                <a:ext cx="1143008" cy="642941"/>
              </a:xfrm>
              <a:prstGeom prst="rect">
                <a:avLst/>
              </a:prstGeom>
              <a:solidFill>
                <a:srgbClr val="33CC33"/>
              </a:soli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lt1"/>
                  </a:solidFill>
                  <a:latin typeface="+mn-lt"/>
                </a:endParaRPr>
              </a:p>
            </p:txBody>
          </p:sp>
          <p:sp>
            <p:nvSpPr>
              <p:cNvPr id="15" name="Овал 14"/>
              <p:cNvSpPr>
                <a:spLocks noChangeArrowheads="1"/>
              </p:cNvSpPr>
              <p:nvPr/>
            </p:nvSpPr>
            <p:spPr bwMode="auto">
              <a:xfrm>
                <a:off x="2857487" y="4857759"/>
                <a:ext cx="285752" cy="285752"/>
              </a:xfrm>
              <a:prstGeom prst="ellipse">
                <a:avLst/>
              </a:prstGeom>
              <a:solidFill>
                <a:srgbClr val="33CC33"/>
              </a:solidFill>
              <a:ln w="254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lt1"/>
                  </a:solidFill>
                  <a:latin typeface="+mn-lt"/>
                </a:endParaRPr>
              </a:p>
            </p:txBody>
          </p:sp>
          <p:sp>
            <p:nvSpPr>
              <p:cNvPr id="16" name="Овал 15"/>
              <p:cNvSpPr>
                <a:spLocks noChangeArrowheads="1"/>
              </p:cNvSpPr>
              <p:nvPr/>
            </p:nvSpPr>
            <p:spPr bwMode="auto">
              <a:xfrm>
                <a:off x="3428991" y="4857759"/>
                <a:ext cx="285752" cy="285752"/>
              </a:xfrm>
              <a:prstGeom prst="ellipse">
                <a:avLst/>
              </a:prstGeom>
              <a:solidFill>
                <a:srgbClr val="33CC33"/>
              </a:solidFill>
              <a:ln w="254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lt1"/>
                  </a:solidFill>
                  <a:latin typeface="+mn-lt"/>
                </a:endParaRPr>
              </a:p>
            </p:txBody>
          </p:sp>
          <p:cxnSp>
            <p:nvCxnSpPr>
              <p:cNvPr id="17" name="Прямая соединительная линия 16"/>
              <p:cNvCxnSpPr/>
              <p:nvPr/>
            </p:nvCxnSpPr>
            <p:spPr>
              <a:xfrm rot="10800000">
                <a:off x="2500298" y="4643446"/>
                <a:ext cx="21431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 rot="5400000">
                <a:off x="2500298" y="4643446"/>
                <a:ext cx="142876" cy="317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единительная линия 18"/>
              <p:cNvCxnSpPr/>
              <p:nvPr/>
            </p:nvCxnSpPr>
            <p:spPr>
              <a:xfrm rot="10800000">
                <a:off x="3857619" y="4643446"/>
                <a:ext cx="214315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/>
              <p:nvPr/>
            </p:nvCxnSpPr>
            <p:spPr>
              <a:xfrm rot="5400000">
                <a:off x="3929058" y="4643446"/>
                <a:ext cx="142876" cy="317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Группа 43"/>
          <p:cNvGrpSpPr>
            <a:grpSpLocks/>
          </p:cNvGrpSpPr>
          <p:nvPr/>
        </p:nvGrpSpPr>
        <p:grpSpPr bwMode="auto">
          <a:xfrm>
            <a:off x="4357688" y="2071688"/>
            <a:ext cx="4357687" cy="928687"/>
            <a:chOff x="3929058" y="2071678"/>
            <a:chExt cx="4357718" cy="928694"/>
          </a:xfrm>
        </p:grpSpPr>
        <p:grpSp>
          <p:nvGrpSpPr>
            <p:cNvPr id="14350" name="Группа 20"/>
            <p:cNvGrpSpPr>
              <a:grpSpLocks/>
            </p:cNvGrpSpPr>
            <p:nvPr/>
          </p:nvGrpSpPr>
          <p:grpSpPr bwMode="auto">
            <a:xfrm>
              <a:off x="3929058" y="2071678"/>
              <a:ext cx="1571636" cy="928694"/>
              <a:chOff x="5143504" y="4643446"/>
              <a:chExt cx="1571636" cy="928694"/>
            </a:xfrm>
          </p:grpSpPr>
          <p:sp>
            <p:nvSpPr>
              <p:cNvPr id="22" name="Прямоугольник 21"/>
              <p:cNvSpPr/>
              <p:nvPr/>
            </p:nvSpPr>
            <p:spPr>
              <a:xfrm>
                <a:off x="5357817" y="4643446"/>
                <a:ext cx="1143008" cy="642942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5500693" y="5286388"/>
                <a:ext cx="285752" cy="28575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4" name="Овал 23"/>
              <p:cNvSpPr/>
              <p:nvPr/>
            </p:nvSpPr>
            <p:spPr>
              <a:xfrm>
                <a:off x="6072197" y="5286388"/>
                <a:ext cx="285752" cy="28575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25" name="Прямая соединительная линия 24"/>
              <p:cNvCxnSpPr/>
              <p:nvPr/>
            </p:nvCxnSpPr>
            <p:spPr>
              <a:xfrm rot="10800000">
                <a:off x="5143504" y="5072074"/>
                <a:ext cx="21431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/>
              <p:cNvCxnSpPr/>
              <p:nvPr/>
            </p:nvCxnSpPr>
            <p:spPr>
              <a:xfrm rot="5400000">
                <a:off x="5143504" y="5072074"/>
                <a:ext cx="142876" cy="317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Прямая соединительная линия 26"/>
              <p:cNvCxnSpPr/>
              <p:nvPr/>
            </p:nvCxnSpPr>
            <p:spPr>
              <a:xfrm rot="10800000">
                <a:off x="6500825" y="5072074"/>
                <a:ext cx="214315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/>
              <p:nvPr/>
            </p:nvCxnSpPr>
            <p:spPr>
              <a:xfrm rot="5400000">
                <a:off x="6572264" y="5072074"/>
                <a:ext cx="142876" cy="317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351" name="Группа 28"/>
            <p:cNvGrpSpPr>
              <a:grpSpLocks/>
            </p:cNvGrpSpPr>
            <p:nvPr/>
          </p:nvGrpSpPr>
          <p:grpSpPr bwMode="auto">
            <a:xfrm>
              <a:off x="5429256" y="2071678"/>
              <a:ext cx="1571636" cy="928694"/>
              <a:chOff x="5143504" y="4643446"/>
              <a:chExt cx="1571636" cy="928694"/>
            </a:xfrm>
          </p:grpSpPr>
          <p:sp>
            <p:nvSpPr>
              <p:cNvPr id="30" name="Прямоугольник 29"/>
              <p:cNvSpPr/>
              <p:nvPr/>
            </p:nvSpPr>
            <p:spPr>
              <a:xfrm>
                <a:off x="5357819" y="4643446"/>
                <a:ext cx="1143008" cy="642942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1" name="Овал 30"/>
              <p:cNvSpPr/>
              <p:nvPr/>
            </p:nvSpPr>
            <p:spPr>
              <a:xfrm>
                <a:off x="5500695" y="5286388"/>
                <a:ext cx="285752" cy="28575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2" name="Овал 31"/>
              <p:cNvSpPr/>
              <p:nvPr/>
            </p:nvSpPr>
            <p:spPr>
              <a:xfrm>
                <a:off x="6072199" y="5286388"/>
                <a:ext cx="285752" cy="28575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33" name="Прямая соединительная линия 32"/>
              <p:cNvCxnSpPr/>
              <p:nvPr/>
            </p:nvCxnSpPr>
            <p:spPr>
              <a:xfrm rot="10800000">
                <a:off x="5143504" y="5072074"/>
                <a:ext cx="214315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 rot="5400000">
                <a:off x="5143504" y="5072074"/>
                <a:ext cx="142876" cy="317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>
              <a:xfrm rot="10800000">
                <a:off x="6500827" y="5072074"/>
                <a:ext cx="21431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>
              <a:xfrm rot="5400000">
                <a:off x="6572264" y="5072074"/>
                <a:ext cx="142876" cy="317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352" name="Группа 36"/>
            <p:cNvGrpSpPr>
              <a:grpSpLocks/>
            </p:cNvGrpSpPr>
            <p:nvPr/>
          </p:nvGrpSpPr>
          <p:grpSpPr bwMode="auto">
            <a:xfrm>
              <a:off x="6929454" y="2071678"/>
              <a:ext cx="1357322" cy="928694"/>
              <a:chOff x="7358082" y="2357430"/>
              <a:chExt cx="1357322" cy="928694"/>
            </a:xfrm>
          </p:grpSpPr>
          <p:sp>
            <p:nvSpPr>
              <p:cNvPr id="38" name="Прямоугольник 37"/>
              <p:cNvSpPr/>
              <p:nvPr/>
            </p:nvSpPr>
            <p:spPr>
              <a:xfrm>
                <a:off x="7572396" y="2357430"/>
                <a:ext cx="1143008" cy="642942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9" name="Овал 38"/>
              <p:cNvSpPr/>
              <p:nvPr/>
            </p:nvSpPr>
            <p:spPr>
              <a:xfrm>
                <a:off x="7715272" y="3000372"/>
                <a:ext cx="285752" cy="28575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0" name="Овал 39"/>
              <p:cNvSpPr/>
              <p:nvPr/>
            </p:nvSpPr>
            <p:spPr>
              <a:xfrm>
                <a:off x="8286776" y="3000372"/>
                <a:ext cx="285752" cy="28575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41" name="Прямая соединительная линия 40"/>
              <p:cNvCxnSpPr/>
              <p:nvPr/>
            </p:nvCxnSpPr>
            <p:spPr>
              <a:xfrm rot="10800000">
                <a:off x="7358082" y="2786058"/>
                <a:ext cx="214314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Прямая соединительная линия 41"/>
              <p:cNvCxnSpPr/>
              <p:nvPr/>
            </p:nvCxnSpPr>
            <p:spPr>
              <a:xfrm rot="5400000">
                <a:off x="7358082" y="2786058"/>
                <a:ext cx="142876" cy="317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4340" name="Picture 2" descr="C:\Documents and Settings\New\Рабочий стол\Untitled-Scanned-01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3" y="3429000"/>
            <a:ext cx="1450975" cy="257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Прямоугольник 46"/>
          <p:cNvSpPr/>
          <p:nvPr/>
        </p:nvSpPr>
        <p:spPr>
          <a:xfrm>
            <a:off x="3143240" y="3071810"/>
            <a:ext cx="291618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 + 3 = 5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3143240" y="3857628"/>
            <a:ext cx="289694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</a:t>
            </a:r>
            <a:r>
              <a:rPr lang="ru-RU" sz="54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– 3 = </a:t>
            </a:r>
            <a:r>
              <a:rPr lang="ru-RU" sz="5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endParaRPr lang="ru-RU" sz="5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0000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124200" y="5410200"/>
            <a:ext cx="312554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 – 2 = 3</a:t>
            </a:r>
            <a:endParaRPr lang="ru-RU" sz="5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0000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124200" y="4643446"/>
            <a:ext cx="307809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</a:t>
            </a:r>
            <a:r>
              <a:rPr lang="ru-RU" sz="5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54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+ 2 = 5</a:t>
            </a:r>
            <a:endParaRPr lang="ru-RU" sz="5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0000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285720" y="357166"/>
            <a:ext cx="8572560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285720" y="6572272"/>
            <a:ext cx="8572560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-2821039" y="3463925"/>
            <a:ext cx="6214312" cy="794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5400000">
            <a:off x="5751521" y="3463925"/>
            <a:ext cx="6214312" cy="794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9" name="AutoShape 52"/>
          <p:cNvSpPr>
            <a:spLocks noChangeArrowheads="1"/>
          </p:cNvSpPr>
          <p:nvPr/>
        </p:nvSpPr>
        <p:spPr bwMode="auto">
          <a:xfrm>
            <a:off x="914400" y="609600"/>
            <a:ext cx="7696200" cy="1143000"/>
          </a:xfrm>
          <a:prstGeom prst="doubleWave">
            <a:avLst>
              <a:gd name="adj1" fmla="val 6500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660033"/>
                </a:solidFill>
              </a:rPr>
              <a:t>Запишите равенства к рисункам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8.67362E-19 L -0.04723 -8.67362E-19 " pathEditMode="relative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3 -4.07407E-6 L 3.88889E-6 -4.07407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-8.67362E-19 L 0.05504 -8.67362E-19 " pathEditMode="relative" ptsTypes="AA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04 7.40741E-7 L -0.00798 7.40741E-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3929058" y="2714620"/>
            <a:ext cx="71438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>
                  <a:solidFill>
                    <a:sysClr val="windowText" lastClr="000000"/>
                  </a:solidFill>
                </a:ln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4</a:t>
            </a:r>
          </a:p>
        </p:txBody>
      </p:sp>
      <p:grpSp>
        <p:nvGrpSpPr>
          <p:cNvPr id="10243" name="Группа 29"/>
          <p:cNvGrpSpPr>
            <a:grpSpLocks/>
          </p:cNvGrpSpPr>
          <p:nvPr/>
        </p:nvGrpSpPr>
        <p:grpSpPr bwMode="auto">
          <a:xfrm>
            <a:off x="2928938" y="1714500"/>
            <a:ext cx="1249362" cy="1830388"/>
            <a:chOff x="2000232" y="1714488"/>
            <a:chExt cx="1250165" cy="1831129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2357422" y="1714488"/>
              <a:ext cx="785818" cy="7858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>
                  <a:ln>
                    <a:solidFill>
                      <a:schemeClr val="tx1"/>
                    </a:solidFill>
                  </a:ln>
                  <a:solidFill>
                    <a:srgbClr val="FF0000"/>
                  </a:solidFill>
                  <a:cs typeface="Arial" pitchFamily="34" charset="0"/>
                </a:rPr>
                <a:t>5</a:t>
              </a:r>
            </a:p>
          </p:txBody>
        </p:sp>
        <p:cxnSp>
          <p:nvCxnSpPr>
            <p:cNvPr id="12" name="Прямая соединительная линия 11"/>
            <p:cNvCxnSpPr>
              <a:stCxn id="7" idx="2"/>
            </p:cNvCxnSpPr>
            <p:nvPr/>
          </p:nvCxnSpPr>
          <p:spPr>
            <a:xfrm rot="5400000">
              <a:off x="2375165" y="2483102"/>
              <a:ext cx="357332" cy="392365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2786549" y="2500619"/>
              <a:ext cx="463848" cy="357332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000232" y="2714620"/>
              <a:ext cx="714380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>
                  <a:ln>
                    <a:solidFill>
                      <a:sysClr val="windowText" lastClr="000000"/>
                    </a:solidFill>
                  </a:ln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 rot="5400000">
              <a:off x="2375165" y="2483102"/>
              <a:ext cx="357332" cy="392365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7072330" y="2643182"/>
            <a:ext cx="71438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>
                  <a:solidFill>
                    <a:sysClr val="windowText" lastClr="000000"/>
                  </a:solidFill>
                </a:ln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grpSp>
        <p:nvGrpSpPr>
          <p:cNvPr id="10245" name="Группа 31"/>
          <p:cNvGrpSpPr>
            <a:grpSpLocks/>
          </p:cNvGrpSpPr>
          <p:nvPr/>
        </p:nvGrpSpPr>
        <p:grpSpPr bwMode="auto">
          <a:xfrm>
            <a:off x="6072188" y="1643063"/>
            <a:ext cx="1250950" cy="1830387"/>
            <a:chOff x="5429256" y="1643050"/>
            <a:chExt cx="1250165" cy="1831129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5786446" y="1643050"/>
              <a:ext cx="785818" cy="7858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>
                  <a:ln>
                    <a:solidFill>
                      <a:schemeClr val="tx1"/>
                    </a:solidFill>
                  </a:ln>
                  <a:solidFill>
                    <a:srgbClr val="FF0000"/>
                  </a:solidFill>
                  <a:cs typeface="Arial" pitchFamily="34" charset="0"/>
                </a:rPr>
                <a:t>5</a:t>
              </a:r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5804279" y="2411120"/>
              <a:ext cx="357333" cy="39345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5400000">
              <a:off x="5804279" y="2411120"/>
              <a:ext cx="357333" cy="39345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6214575" y="2429181"/>
              <a:ext cx="464846" cy="35733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5429256" y="2643182"/>
              <a:ext cx="714380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>
                  <a:ln>
                    <a:solidFill>
                      <a:sysClr val="windowText" lastClr="000000"/>
                    </a:solidFill>
                  </a:ln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</p:grpSp>
      <p:grpSp>
        <p:nvGrpSpPr>
          <p:cNvPr id="10246" name="Группа 35"/>
          <p:cNvGrpSpPr>
            <a:grpSpLocks/>
          </p:cNvGrpSpPr>
          <p:nvPr/>
        </p:nvGrpSpPr>
        <p:grpSpPr bwMode="auto">
          <a:xfrm>
            <a:off x="2928938" y="3929063"/>
            <a:ext cx="1249362" cy="1830387"/>
            <a:chOff x="2000232" y="3929066"/>
            <a:chExt cx="1250165" cy="1831129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2357422" y="3929066"/>
              <a:ext cx="785818" cy="7858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>
                  <a:ln>
                    <a:solidFill>
                      <a:schemeClr val="tx1"/>
                    </a:solidFill>
                  </a:ln>
                  <a:solidFill>
                    <a:srgbClr val="FF0000"/>
                  </a:solidFill>
                  <a:cs typeface="Arial" pitchFamily="34" charset="0"/>
                </a:rPr>
                <a:t>5</a:t>
              </a:r>
            </a:p>
          </p:txBody>
        </p:sp>
        <p:cxnSp>
          <p:nvCxnSpPr>
            <p:cNvPr id="22" name="Прямая соединительная линия 21"/>
            <p:cNvCxnSpPr/>
            <p:nvPr/>
          </p:nvCxnSpPr>
          <p:spPr>
            <a:xfrm rot="5400000">
              <a:off x="2375165" y="4697680"/>
              <a:ext cx="357333" cy="392365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2786549" y="4715197"/>
              <a:ext cx="463848" cy="35733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2000232" y="4929198"/>
              <a:ext cx="714380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>
                  <a:ln>
                    <a:solidFill>
                      <a:sysClr val="windowText" lastClr="000000"/>
                    </a:solidFill>
                  </a:ln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000496" y="4929198"/>
            <a:ext cx="71438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>
                  <a:solidFill>
                    <a:sysClr val="windowText" lastClr="000000"/>
                  </a:solidFill>
                </a:ln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grpSp>
        <p:nvGrpSpPr>
          <p:cNvPr id="10248" name="Группа 37"/>
          <p:cNvGrpSpPr>
            <a:grpSpLocks/>
          </p:cNvGrpSpPr>
          <p:nvPr/>
        </p:nvGrpSpPr>
        <p:grpSpPr bwMode="auto">
          <a:xfrm>
            <a:off x="6143625" y="3857625"/>
            <a:ext cx="1250950" cy="1830388"/>
            <a:chOff x="5500694" y="3857628"/>
            <a:chExt cx="1250165" cy="1831129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5857884" y="3857628"/>
              <a:ext cx="785818" cy="7858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>
                  <a:ln>
                    <a:solidFill>
                      <a:schemeClr val="tx1"/>
                    </a:solidFill>
                  </a:ln>
                  <a:solidFill>
                    <a:srgbClr val="FF0000"/>
                  </a:solidFill>
                  <a:cs typeface="Arial" pitchFamily="34" charset="0"/>
                </a:rPr>
                <a:t>5</a:t>
              </a:r>
            </a:p>
          </p:txBody>
        </p: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5875718" y="4625699"/>
              <a:ext cx="357332" cy="39345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6286014" y="4643759"/>
              <a:ext cx="464845" cy="357332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5500694" y="4857760"/>
              <a:ext cx="714380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>
                  <a:ln>
                    <a:solidFill>
                      <a:sysClr val="windowText" lastClr="000000"/>
                    </a:solidFill>
                  </a:ln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7215206" y="4857760"/>
            <a:ext cx="71438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>
                  <a:solidFill>
                    <a:sysClr val="windowText" lastClr="000000"/>
                  </a:solidFill>
                </a:ln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 rot="5400000">
            <a:off x="-2821039" y="3463925"/>
            <a:ext cx="6214312" cy="794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5751521" y="3463925"/>
            <a:ext cx="6214312" cy="794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285720" y="357166"/>
            <a:ext cx="8572560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285720" y="6572272"/>
            <a:ext cx="8572560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54" name="Picture 2" descr="C:\Documents and Settings\New\Рабочий стол\вов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2786063"/>
            <a:ext cx="1804987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5" name="AutoShape 36"/>
          <p:cNvSpPr>
            <a:spLocks noChangeArrowheads="1"/>
          </p:cNvSpPr>
          <p:nvPr/>
        </p:nvSpPr>
        <p:spPr bwMode="auto">
          <a:xfrm>
            <a:off x="990600" y="533400"/>
            <a:ext cx="7696200" cy="990600"/>
          </a:xfrm>
          <a:prstGeom prst="doubleWave">
            <a:avLst>
              <a:gd name="adj1" fmla="val 6500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660033"/>
                </a:solidFill>
              </a:rPr>
              <a:t>Состав числа 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14414" y="2143116"/>
            <a:ext cx="242889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>
                  <a:solidFill>
                    <a:sysClr val="windowText" lastClr="000000"/>
                  </a:solidFill>
                </a:ln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ru-RU" sz="44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ru-RU" sz="4400" b="1" dirty="0">
                <a:ln>
                  <a:solidFill>
                    <a:sysClr val="windowText" lastClr="000000"/>
                  </a:solidFill>
                </a:ln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4 = 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57290" y="2928934"/>
            <a:ext cx="242889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>
                  <a:solidFill>
                    <a:sysClr val="windowText" lastClr="000000"/>
                  </a:solidFill>
                </a:ln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44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4400" b="1" dirty="0">
                <a:ln>
                  <a:solidFill>
                    <a:sysClr val="windowText" lastClr="000000"/>
                  </a:solidFill>
                </a:ln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4 = 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14942" y="2143116"/>
            <a:ext cx="242889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>
                  <a:solidFill>
                    <a:sysClr val="windowText" lastClr="000000"/>
                  </a:solidFill>
                </a:ln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ru-RU" sz="44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ru-RU" sz="4400" b="1" dirty="0">
                <a:ln>
                  <a:solidFill>
                    <a:sysClr val="windowText" lastClr="000000"/>
                  </a:solidFill>
                </a:ln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2 = 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14678" y="3929066"/>
            <a:ext cx="242889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>
                  <a:solidFill>
                    <a:sysClr val="windowText" lastClr="000000"/>
                  </a:solidFill>
                </a:ln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4 </a:t>
            </a:r>
            <a:r>
              <a:rPr lang="ru-RU" sz="44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ru-RU" sz="4400" b="1" dirty="0">
                <a:ln>
                  <a:solidFill>
                    <a:sysClr val="windowText" lastClr="000000"/>
                  </a:solidFill>
                </a:ln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1 = 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86380" y="2928934"/>
            <a:ext cx="242889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>
                  <a:solidFill>
                    <a:sysClr val="windowText" lastClr="000000"/>
                  </a:solidFill>
                </a:ln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44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4400" b="1" dirty="0">
                <a:ln>
                  <a:solidFill>
                    <a:sysClr val="windowText" lastClr="000000"/>
                  </a:solidFill>
                </a:ln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3 = 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57554" y="4643446"/>
            <a:ext cx="242889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>
                  <a:solidFill>
                    <a:sysClr val="windowText" lastClr="000000"/>
                  </a:solidFill>
                </a:ln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44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4400" b="1" dirty="0">
                <a:ln>
                  <a:solidFill>
                    <a:sysClr val="windowText" lastClr="000000"/>
                  </a:solidFill>
                </a:ln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1 = 4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-2821039" y="3463925"/>
            <a:ext cx="6214312" cy="794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5751521" y="3463925"/>
            <a:ext cx="6214312" cy="794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85720" y="357166"/>
            <a:ext cx="8572560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85720" y="6572272"/>
            <a:ext cx="8572560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72" name="Picture 2" descr="C:\Documents and Settings\New\Рабочий стол\катя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3000375"/>
            <a:ext cx="1576388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3" name="AutoShape 16"/>
          <p:cNvSpPr>
            <a:spLocks noChangeArrowheads="1"/>
          </p:cNvSpPr>
          <p:nvPr/>
        </p:nvSpPr>
        <p:spPr bwMode="auto">
          <a:xfrm>
            <a:off x="914400" y="685800"/>
            <a:ext cx="7543800" cy="1143000"/>
          </a:xfrm>
          <a:prstGeom prst="doubleWave">
            <a:avLst>
              <a:gd name="adj1" fmla="val 6500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660033"/>
                </a:solidFill>
              </a:rPr>
              <a:t>Проверьте решение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AutoShape 4"/>
          <p:cNvSpPr>
            <a:spLocks noChangeArrowheads="1"/>
          </p:cNvSpPr>
          <p:nvPr/>
        </p:nvSpPr>
        <p:spPr bwMode="auto">
          <a:xfrm>
            <a:off x="838200" y="228600"/>
            <a:ext cx="7620000" cy="1524000"/>
          </a:xfrm>
          <a:prstGeom prst="doubleWave">
            <a:avLst>
              <a:gd name="adj1" fmla="val 6500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660033"/>
                </a:solidFill>
              </a:rPr>
              <a:t>Проверьте неравенства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952897" y="2479678"/>
            <a:ext cx="1102902" cy="109018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>
                  <a:solidFill>
                    <a:sysClr val="windowText" lastClr="000000"/>
                  </a:solidFill>
                </a:ln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2900747" y="2437853"/>
            <a:ext cx="1742098" cy="11315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14919" y="4474475"/>
            <a:ext cx="1054311" cy="115431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>
                  <a:solidFill>
                    <a:sysClr val="windowText" lastClr="000000"/>
                  </a:solidFill>
                </a:ln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2" name="Прямоугольник 64"/>
          <p:cNvSpPr/>
          <p:nvPr/>
        </p:nvSpPr>
        <p:spPr>
          <a:xfrm>
            <a:off x="3129347" y="4419053"/>
            <a:ext cx="1742098" cy="11315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3" name="Прямоугольник 64"/>
          <p:cNvSpPr/>
          <p:nvPr/>
        </p:nvSpPr>
        <p:spPr>
          <a:xfrm>
            <a:off x="5262947" y="2437853"/>
            <a:ext cx="1742098" cy="11315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254591" y="2481781"/>
            <a:ext cx="1002638" cy="109018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>
                  <a:solidFill>
                    <a:sysClr val="windowText" lastClr="000000"/>
                  </a:solidFill>
                </a:ln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4" name="Прямоугольник 64"/>
          <p:cNvSpPr/>
          <p:nvPr/>
        </p:nvSpPr>
        <p:spPr>
          <a:xfrm>
            <a:off x="6786947" y="4419053"/>
            <a:ext cx="1742098" cy="11315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857384" y="4402123"/>
            <a:ext cx="953900" cy="11511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>
                  <a:solidFill>
                    <a:sysClr val="windowText" lastClr="000000"/>
                  </a:solidFill>
                </a:ln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6396" name="WordArt 14"/>
          <p:cNvSpPr>
            <a:spLocks noChangeArrowheads="1" noChangeShapeType="1" noTextEdit="1"/>
          </p:cNvSpPr>
          <p:nvPr/>
        </p:nvSpPr>
        <p:spPr bwMode="auto">
          <a:xfrm>
            <a:off x="2819400" y="2743200"/>
            <a:ext cx="4572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&lt;</a:t>
            </a:r>
          </a:p>
        </p:txBody>
      </p:sp>
      <p:sp>
        <p:nvSpPr>
          <p:cNvPr id="16397" name="WordArt 15"/>
          <p:cNvSpPr>
            <a:spLocks noChangeArrowheads="1" noChangeShapeType="1" noTextEdit="1"/>
          </p:cNvSpPr>
          <p:nvPr/>
        </p:nvSpPr>
        <p:spPr bwMode="auto">
          <a:xfrm>
            <a:off x="2895600" y="4800600"/>
            <a:ext cx="4572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&lt;</a:t>
            </a:r>
          </a:p>
        </p:txBody>
      </p:sp>
      <p:sp>
        <p:nvSpPr>
          <p:cNvPr id="16398" name="WordArt 16"/>
          <p:cNvSpPr>
            <a:spLocks noChangeArrowheads="1" noChangeShapeType="1" noTextEdit="1"/>
          </p:cNvSpPr>
          <p:nvPr/>
        </p:nvSpPr>
        <p:spPr bwMode="auto">
          <a:xfrm>
            <a:off x="6705600" y="4724400"/>
            <a:ext cx="4572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&lt;</a:t>
            </a:r>
          </a:p>
        </p:txBody>
      </p:sp>
      <p:sp>
        <p:nvSpPr>
          <p:cNvPr id="16399" name="WordArt 17"/>
          <p:cNvSpPr>
            <a:spLocks noChangeArrowheads="1" noChangeShapeType="1" noTextEdit="1"/>
          </p:cNvSpPr>
          <p:nvPr/>
        </p:nvSpPr>
        <p:spPr bwMode="auto">
          <a:xfrm rot="10800000">
            <a:off x="6629400" y="2743200"/>
            <a:ext cx="4572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&lt;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arg-5-25-trans-y.gif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429388" y="4143380"/>
            <a:ext cx="192709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arg-5-25-trans-y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4572000"/>
            <a:ext cx="1998663" cy="185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arg-5-25-trans-y.gif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948375" y="387329"/>
            <a:ext cx="1893216" cy="1754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arg-5-25-trans-y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500063"/>
            <a:ext cx="1893888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arg-5-25-trans-y.gif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42910" y="1000108"/>
            <a:ext cx="1964654" cy="18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Прямая соединительная линия 13"/>
          <p:cNvCxnSpPr/>
          <p:nvPr/>
        </p:nvCxnSpPr>
        <p:spPr>
          <a:xfrm rot="5400000">
            <a:off x="-2821039" y="3463925"/>
            <a:ext cx="6214312" cy="794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751521" y="3463925"/>
            <a:ext cx="6214312" cy="794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85720" y="357166"/>
            <a:ext cx="8572560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85720" y="6572272"/>
            <a:ext cx="8572560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9" name="AutoShape 15"/>
          <p:cNvSpPr>
            <a:spLocks noChangeArrowheads="1"/>
          </p:cNvSpPr>
          <p:nvPr/>
        </p:nvSpPr>
        <p:spPr bwMode="auto">
          <a:xfrm rot="-702692">
            <a:off x="685800" y="2514600"/>
            <a:ext cx="7924800" cy="1828800"/>
          </a:xfrm>
          <a:prstGeom prst="doubleWave">
            <a:avLst>
              <a:gd name="adj1" fmla="val 6500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660033"/>
                </a:solidFill>
              </a:rPr>
              <a:t>Спасибо за</a:t>
            </a:r>
          </a:p>
          <a:p>
            <a:pPr algn="ctr"/>
            <a:r>
              <a:rPr lang="ru-RU" sz="4800" b="1">
                <a:solidFill>
                  <a:srgbClr val="660033"/>
                </a:solidFill>
              </a:rPr>
              <a:t> сотрудничество!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одзаголовок 5"/>
          <p:cNvSpPr>
            <a:spLocks noGrp="1"/>
          </p:cNvSpPr>
          <p:nvPr>
            <p:ph type="subTitle" idx="4294967295"/>
          </p:nvPr>
        </p:nvSpPr>
        <p:spPr>
          <a:xfrm>
            <a:off x="1000125" y="1928813"/>
            <a:ext cx="7429500" cy="314325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10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Петерсон Л.Г. Сценарии уроков к учебнику МАТЕМАТИКА для начальной школы по программе «Учусь учиться» - М. НОУ УМЦ «Школа 2000…», 2008 г.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10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Пятёрка в дневнике </a:t>
            </a:r>
            <a:r>
              <a:rPr lang="en-US" sz="210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http://babiki.ru/uploads/images/f/7/0/2/931/e4444a4aac.jpg</a:t>
            </a:r>
            <a:endParaRPr lang="ru-RU" sz="210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10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Скворечник </a:t>
            </a:r>
            <a:r>
              <a:rPr lang="en-US" sz="210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http://www.apus.ru/im.xp/050053049048052054048053.jpg</a:t>
            </a:r>
            <a:endParaRPr lang="ru-RU" sz="210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10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Страна Цифирия </a:t>
            </a:r>
            <a:r>
              <a:rPr lang="en-US" sz="210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http://dob.1september.ru/2001/05/9.jpg</a:t>
            </a:r>
            <a:endParaRPr lang="ru-RU" sz="210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10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Числа – анимашки </a:t>
            </a:r>
            <a:r>
              <a:rPr lang="en-US" sz="210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http://www.smayli.ru/data/smiles/alfavit-328.gif</a:t>
            </a:r>
            <a:r>
              <a:rPr lang="ru-RU" sz="210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smtClean="0">
              <a:solidFill>
                <a:srgbClr val="663300"/>
              </a:solidFill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ru-RU" sz="2000" smtClean="0">
              <a:solidFill>
                <a:srgbClr val="6633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-2821039" y="3463925"/>
            <a:ext cx="6214312" cy="794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5751521" y="3463925"/>
            <a:ext cx="6214312" cy="794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85720" y="357166"/>
            <a:ext cx="8572560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85720" y="6572272"/>
            <a:ext cx="8572560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9" name="AutoShape 10"/>
          <p:cNvSpPr>
            <a:spLocks noChangeArrowheads="1"/>
          </p:cNvSpPr>
          <p:nvPr/>
        </p:nvSpPr>
        <p:spPr bwMode="auto">
          <a:xfrm>
            <a:off x="914400" y="685800"/>
            <a:ext cx="7543800" cy="1143000"/>
          </a:xfrm>
          <a:prstGeom prst="doubleWave">
            <a:avLst>
              <a:gd name="adj1" fmla="val 6500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660033"/>
                </a:solidFill>
              </a:rPr>
              <a:t>Ресурсы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4" descr="Untitled-Scanned-01.jpg"/>
          <p:cNvPicPr>
            <a:picLocks noGrp="1" noChangeAspect="1"/>
          </p:cNvPicPr>
          <p:nvPr>
            <p:ph idx="4294967295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143000" y="1428750"/>
            <a:ext cx="2620963" cy="3743325"/>
          </a:xfrm>
        </p:spPr>
      </p:pic>
      <p:cxnSp>
        <p:nvCxnSpPr>
          <p:cNvPr id="12" name="Прямая соединительная линия 11"/>
          <p:cNvCxnSpPr/>
          <p:nvPr/>
        </p:nvCxnSpPr>
        <p:spPr>
          <a:xfrm rot="5400000">
            <a:off x="-2714676" y="3429000"/>
            <a:ext cx="6143668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5715802" y="3428206"/>
            <a:ext cx="6143668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57158" y="6500834"/>
            <a:ext cx="8429684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57158" y="357166"/>
            <a:ext cx="8429684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9" name="AutoShape 10"/>
          <p:cNvSpPr>
            <a:spLocks noChangeArrowheads="1"/>
          </p:cNvSpPr>
          <p:nvPr/>
        </p:nvSpPr>
        <p:spPr bwMode="auto">
          <a:xfrm>
            <a:off x="3581400" y="1295400"/>
            <a:ext cx="4953000" cy="3810000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660033"/>
                </a:solidFill>
              </a:rPr>
              <a:t>«Знаешь – говори, </a:t>
            </a:r>
          </a:p>
          <a:p>
            <a:pPr algn="ctr"/>
            <a:r>
              <a:rPr lang="ru-RU" sz="4000" b="1">
                <a:solidFill>
                  <a:srgbClr val="660033"/>
                </a:solidFill>
              </a:rPr>
              <a:t>а не знаешь – </a:t>
            </a:r>
          </a:p>
          <a:p>
            <a:pPr algn="ctr"/>
            <a:r>
              <a:rPr lang="ru-RU" sz="4000" b="1">
                <a:solidFill>
                  <a:srgbClr val="660033"/>
                </a:solidFill>
              </a:rPr>
              <a:t>слушай!»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Содержимое 3" descr="83727aa119.jpg"/>
          <p:cNvPicPr>
            <a:picLocks noGrp="1" noChangeAspect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6" name="Полилиния 15"/>
          <p:cNvSpPr/>
          <p:nvPr/>
        </p:nvSpPr>
        <p:spPr>
          <a:xfrm>
            <a:off x="4071938" y="4357688"/>
            <a:ext cx="936625" cy="711200"/>
          </a:xfrm>
          <a:custGeom>
            <a:avLst/>
            <a:gdLst>
              <a:gd name="connsiteX0" fmla="*/ 3266 w 1017897"/>
              <a:gd name="connsiteY0" fmla="*/ 486589 h 966234"/>
              <a:gd name="connsiteX1" fmla="*/ 44830 w 1017897"/>
              <a:gd name="connsiteY1" fmla="*/ 348043 h 966234"/>
              <a:gd name="connsiteX2" fmla="*/ 86394 w 1017897"/>
              <a:gd name="connsiteY2" fmla="*/ 334189 h 966234"/>
              <a:gd name="connsiteX3" fmla="*/ 86394 w 1017897"/>
              <a:gd name="connsiteY3" fmla="*/ 209498 h 966234"/>
              <a:gd name="connsiteX4" fmla="*/ 100248 w 1017897"/>
              <a:gd name="connsiteY4" fmla="*/ 112516 h 966234"/>
              <a:gd name="connsiteX5" fmla="*/ 127957 w 1017897"/>
              <a:gd name="connsiteY5" fmla="*/ 70952 h 966234"/>
              <a:gd name="connsiteX6" fmla="*/ 169521 w 1017897"/>
              <a:gd name="connsiteY6" fmla="*/ 57098 h 966234"/>
              <a:gd name="connsiteX7" fmla="*/ 349630 w 1017897"/>
              <a:gd name="connsiteY7" fmla="*/ 43243 h 966234"/>
              <a:gd name="connsiteX8" fmla="*/ 682139 w 1017897"/>
              <a:gd name="connsiteY8" fmla="*/ 43243 h 966234"/>
              <a:gd name="connsiteX9" fmla="*/ 723703 w 1017897"/>
              <a:gd name="connsiteY9" fmla="*/ 57098 h 966234"/>
              <a:gd name="connsiteX10" fmla="*/ 779121 w 1017897"/>
              <a:gd name="connsiteY10" fmla="*/ 70952 h 966234"/>
              <a:gd name="connsiteX11" fmla="*/ 820685 w 1017897"/>
              <a:gd name="connsiteY11" fmla="*/ 98661 h 966234"/>
              <a:gd name="connsiteX12" fmla="*/ 917666 w 1017897"/>
              <a:gd name="connsiteY12" fmla="*/ 209498 h 966234"/>
              <a:gd name="connsiteX13" fmla="*/ 945376 w 1017897"/>
              <a:gd name="connsiteY13" fmla="*/ 625134 h 966234"/>
              <a:gd name="connsiteX14" fmla="*/ 986939 w 1017897"/>
              <a:gd name="connsiteY14" fmla="*/ 638989 h 966234"/>
              <a:gd name="connsiteX15" fmla="*/ 1014648 w 1017897"/>
              <a:gd name="connsiteY15" fmla="*/ 680552 h 966234"/>
              <a:gd name="connsiteX16" fmla="*/ 1000794 w 1017897"/>
              <a:gd name="connsiteY16" fmla="*/ 777534 h 966234"/>
              <a:gd name="connsiteX17" fmla="*/ 959230 w 1017897"/>
              <a:gd name="connsiteY17" fmla="*/ 791389 h 966234"/>
              <a:gd name="connsiteX18" fmla="*/ 792976 w 1017897"/>
              <a:gd name="connsiteY18" fmla="*/ 805243 h 966234"/>
              <a:gd name="connsiteX19" fmla="*/ 765266 w 1017897"/>
              <a:gd name="connsiteY19" fmla="*/ 832952 h 966234"/>
              <a:gd name="connsiteX20" fmla="*/ 737557 w 1017897"/>
              <a:gd name="connsiteY20" fmla="*/ 874516 h 966234"/>
              <a:gd name="connsiteX21" fmla="*/ 695994 w 1017897"/>
              <a:gd name="connsiteY21" fmla="*/ 888370 h 966234"/>
              <a:gd name="connsiteX22" fmla="*/ 654430 w 1017897"/>
              <a:gd name="connsiteY22" fmla="*/ 929934 h 966234"/>
              <a:gd name="connsiteX23" fmla="*/ 432757 w 1017897"/>
              <a:gd name="connsiteY23" fmla="*/ 929934 h 966234"/>
              <a:gd name="connsiteX24" fmla="*/ 335776 w 1017897"/>
              <a:gd name="connsiteY24" fmla="*/ 819098 h 966234"/>
              <a:gd name="connsiteX25" fmla="*/ 266503 w 1017897"/>
              <a:gd name="connsiteY25" fmla="*/ 694407 h 966234"/>
              <a:gd name="connsiteX26" fmla="*/ 238794 w 1017897"/>
              <a:gd name="connsiteY26" fmla="*/ 652843 h 966234"/>
              <a:gd name="connsiteX27" fmla="*/ 197230 w 1017897"/>
              <a:gd name="connsiteY27" fmla="*/ 625134 h 966234"/>
              <a:gd name="connsiteX28" fmla="*/ 183376 w 1017897"/>
              <a:gd name="connsiteY28" fmla="*/ 583570 h 966234"/>
              <a:gd name="connsiteX29" fmla="*/ 30976 w 1017897"/>
              <a:gd name="connsiteY29" fmla="*/ 514298 h 966234"/>
              <a:gd name="connsiteX30" fmla="*/ 3266 w 1017897"/>
              <a:gd name="connsiteY30" fmla="*/ 486589 h 966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017897" h="966234">
                <a:moveTo>
                  <a:pt x="3266" y="486589"/>
                </a:moveTo>
                <a:cubicBezTo>
                  <a:pt x="5575" y="458880"/>
                  <a:pt x="4181" y="380562"/>
                  <a:pt x="44830" y="348043"/>
                </a:cubicBezTo>
                <a:cubicBezTo>
                  <a:pt x="56234" y="338920"/>
                  <a:pt x="72539" y="338807"/>
                  <a:pt x="86394" y="334189"/>
                </a:cubicBezTo>
                <a:cubicBezTo>
                  <a:pt x="117581" y="240622"/>
                  <a:pt x="86394" y="355797"/>
                  <a:pt x="86394" y="209498"/>
                </a:cubicBezTo>
                <a:cubicBezTo>
                  <a:pt x="86394" y="176842"/>
                  <a:pt x="90865" y="143794"/>
                  <a:pt x="100248" y="112516"/>
                </a:cubicBezTo>
                <a:cubicBezTo>
                  <a:pt x="105033" y="96567"/>
                  <a:pt x="114955" y="81354"/>
                  <a:pt x="127957" y="70952"/>
                </a:cubicBezTo>
                <a:cubicBezTo>
                  <a:pt x="139361" y="61829"/>
                  <a:pt x="155030" y="58909"/>
                  <a:pt x="169521" y="57098"/>
                </a:cubicBezTo>
                <a:cubicBezTo>
                  <a:pt x="229270" y="49629"/>
                  <a:pt x="289594" y="47861"/>
                  <a:pt x="349630" y="43243"/>
                </a:cubicBezTo>
                <a:cubicBezTo>
                  <a:pt x="479364" y="0"/>
                  <a:pt x="402797" y="19965"/>
                  <a:pt x="682139" y="43243"/>
                </a:cubicBezTo>
                <a:cubicBezTo>
                  <a:pt x="696693" y="44456"/>
                  <a:pt x="709661" y="53086"/>
                  <a:pt x="723703" y="57098"/>
                </a:cubicBezTo>
                <a:cubicBezTo>
                  <a:pt x="742012" y="62329"/>
                  <a:pt x="760648" y="66334"/>
                  <a:pt x="779121" y="70952"/>
                </a:cubicBezTo>
                <a:cubicBezTo>
                  <a:pt x="792976" y="80188"/>
                  <a:pt x="809720" y="86130"/>
                  <a:pt x="820685" y="98661"/>
                </a:cubicBezTo>
                <a:cubicBezTo>
                  <a:pt x="933832" y="227972"/>
                  <a:pt x="824148" y="147152"/>
                  <a:pt x="917666" y="209498"/>
                </a:cubicBezTo>
                <a:cubicBezTo>
                  <a:pt x="979404" y="394703"/>
                  <a:pt x="859009" y="20564"/>
                  <a:pt x="945376" y="625134"/>
                </a:cubicBezTo>
                <a:cubicBezTo>
                  <a:pt x="947441" y="639591"/>
                  <a:pt x="973085" y="634371"/>
                  <a:pt x="986939" y="638989"/>
                </a:cubicBezTo>
                <a:cubicBezTo>
                  <a:pt x="996175" y="652843"/>
                  <a:pt x="1012991" y="663984"/>
                  <a:pt x="1014648" y="680552"/>
                </a:cubicBezTo>
                <a:cubicBezTo>
                  <a:pt x="1017897" y="713045"/>
                  <a:pt x="1015398" y="748326"/>
                  <a:pt x="1000794" y="777534"/>
                </a:cubicBezTo>
                <a:cubicBezTo>
                  <a:pt x="994263" y="790596"/>
                  <a:pt x="973706" y="789459"/>
                  <a:pt x="959230" y="791389"/>
                </a:cubicBezTo>
                <a:cubicBezTo>
                  <a:pt x="904108" y="798739"/>
                  <a:pt x="848394" y="800625"/>
                  <a:pt x="792976" y="805243"/>
                </a:cubicBezTo>
                <a:cubicBezTo>
                  <a:pt x="783739" y="814479"/>
                  <a:pt x="773426" y="822752"/>
                  <a:pt x="765266" y="832952"/>
                </a:cubicBezTo>
                <a:cubicBezTo>
                  <a:pt x="754864" y="845954"/>
                  <a:pt x="750559" y="864114"/>
                  <a:pt x="737557" y="874516"/>
                </a:cubicBezTo>
                <a:cubicBezTo>
                  <a:pt x="726153" y="883639"/>
                  <a:pt x="709848" y="883752"/>
                  <a:pt x="695994" y="888370"/>
                </a:cubicBezTo>
                <a:cubicBezTo>
                  <a:pt x="682139" y="902225"/>
                  <a:pt x="670733" y="919065"/>
                  <a:pt x="654430" y="929934"/>
                </a:cubicBezTo>
                <a:cubicBezTo>
                  <a:pt x="599981" y="966234"/>
                  <a:pt x="445030" y="930878"/>
                  <a:pt x="432757" y="929934"/>
                </a:cubicBezTo>
                <a:cubicBezTo>
                  <a:pt x="368103" y="832953"/>
                  <a:pt x="405048" y="865280"/>
                  <a:pt x="335776" y="819098"/>
                </a:cubicBezTo>
                <a:cubicBezTo>
                  <a:pt x="311390" y="745941"/>
                  <a:pt x="330022" y="789686"/>
                  <a:pt x="266503" y="694407"/>
                </a:cubicBezTo>
                <a:cubicBezTo>
                  <a:pt x="257267" y="680552"/>
                  <a:pt x="252649" y="662079"/>
                  <a:pt x="238794" y="652843"/>
                </a:cubicBezTo>
                <a:lnTo>
                  <a:pt x="197230" y="625134"/>
                </a:lnTo>
                <a:cubicBezTo>
                  <a:pt x="192612" y="611279"/>
                  <a:pt x="193703" y="593897"/>
                  <a:pt x="183376" y="583570"/>
                </a:cubicBezTo>
                <a:cubicBezTo>
                  <a:pt x="123456" y="523650"/>
                  <a:pt x="102639" y="528630"/>
                  <a:pt x="30976" y="514298"/>
                </a:cubicBezTo>
                <a:cubicBezTo>
                  <a:pt x="0" y="483323"/>
                  <a:pt x="957" y="514298"/>
                  <a:pt x="3266" y="486589"/>
                </a:cubicBezTo>
                <a:close/>
              </a:path>
            </a:pathLst>
          </a:cu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4857750" y="4214813"/>
            <a:ext cx="928688" cy="741362"/>
          </a:xfrm>
          <a:custGeom>
            <a:avLst/>
            <a:gdLst>
              <a:gd name="connsiteX0" fmla="*/ 31840 w 784027"/>
              <a:gd name="connsiteY0" fmla="*/ 528710 h 625692"/>
              <a:gd name="connsiteX1" fmla="*/ 31840 w 784027"/>
              <a:gd name="connsiteY1" fmla="*/ 251619 h 625692"/>
              <a:gd name="connsiteX2" fmla="*/ 45695 w 784027"/>
              <a:gd name="connsiteY2" fmla="*/ 210055 h 625692"/>
              <a:gd name="connsiteX3" fmla="*/ 73404 w 784027"/>
              <a:gd name="connsiteY3" fmla="*/ 168492 h 625692"/>
              <a:gd name="connsiteX4" fmla="*/ 114967 w 784027"/>
              <a:gd name="connsiteY4" fmla="*/ 85364 h 625692"/>
              <a:gd name="connsiteX5" fmla="*/ 156531 w 784027"/>
              <a:gd name="connsiteY5" fmla="*/ 57655 h 625692"/>
              <a:gd name="connsiteX6" fmla="*/ 239658 w 784027"/>
              <a:gd name="connsiteY6" fmla="*/ 2237 h 625692"/>
              <a:gd name="connsiteX7" fmla="*/ 489040 w 784027"/>
              <a:gd name="connsiteY7" fmla="*/ 16092 h 625692"/>
              <a:gd name="connsiteX8" fmla="*/ 599876 w 784027"/>
              <a:gd name="connsiteY8" fmla="*/ 43801 h 625692"/>
              <a:gd name="connsiteX9" fmla="*/ 710713 w 784027"/>
              <a:gd name="connsiteY9" fmla="*/ 57655 h 625692"/>
              <a:gd name="connsiteX10" fmla="*/ 752276 w 784027"/>
              <a:gd name="connsiteY10" fmla="*/ 71510 h 625692"/>
              <a:gd name="connsiteX11" fmla="*/ 779985 w 784027"/>
              <a:gd name="connsiteY11" fmla="*/ 113073 h 625692"/>
              <a:gd name="connsiteX12" fmla="*/ 766131 w 784027"/>
              <a:gd name="connsiteY12" fmla="*/ 404019 h 625692"/>
              <a:gd name="connsiteX13" fmla="*/ 724567 w 784027"/>
              <a:gd name="connsiteY13" fmla="*/ 417873 h 625692"/>
              <a:gd name="connsiteX14" fmla="*/ 683004 w 784027"/>
              <a:gd name="connsiteY14" fmla="*/ 445583 h 625692"/>
              <a:gd name="connsiteX15" fmla="*/ 516749 w 784027"/>
              <a:gd name="connsiteY15" fmla="*/ 473292 h 625692"/>
              <a:gd name="connsiteX16" fmla="*/ 475185 w 784027"/>
              <a:gd name="connsiteY16" fmla="*/ 501001 h 625692"/>
              <a:gd name="connsiteX17" fmla="*/ 392058 w 784027"/>
              <a:gd name="connsiteY17" fmla="*/ 528710 h 625692"/>
              <a:gd name="connsiteX18" fmla="*/ 350495 w 784027"/>
              <a:gd name="connsiteY18" fmla="*/ 556419 h 625692"/>
              <a:gd name="connsiteX19" fmla="*/ 322785 w 784027"/>
              <a:gd name="connsiteY19" fmla="*/ 584128 h 625692"/>
              <a:gd name="connsiteX20" fmla="*/ 281222 w 784027"/>
              <a:gd name="connsiteY20" fmla="*/ 597983 h 625692"/>
              <a:gd name="connsiteX21" fmla="*/ 239658 w 784027"/>
              <a:gd name="connsiteY21" fmla="*/ 625692 h 625692"/>
              <a:gd name="connsiteX22" fmla="*/ 114967 w 784027"/>
              <a:gd name="connsiteY22" fmla="*/ 611837 h 625692"/>
              <a:gd name="connsiteX23" fmla="*/ 73404 w 784027"/>
              <a:gd name="connsiteY23" fmla="*/ 597983 h 625692"/>
              <a:gd name="connsiteX24" fmla="*/ 59549 w 784027"/>
              <a:gd name="connsiteY24" fmla="*/ 556419 h 625692"/>
              <a:gd name="connsiteX25" fmla="*/ 31840 w 784027"/>
              <a:gd name="connsiteY25" fmla="*/ 514855 h 625692"/>
              <a:gd name="connsiteX26" fmla="*/ 4131 w 784027"/>
              <a:gd name="connsiteY26" fmla="*/ 459437 h 62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84027" h="625692">
                <a:moveTo>
                  <a:pt x="31840" y="528710"/>
                </a:moveTo>
                <a:cubicBezTo>
                  <a:pt x="6611" y="402567"/>
                  <a:pt x="9809" y="449888"/>
                  <a:pt x="31840" y="251619"/>
                </a:cubicBezTo>
                <a:cubicBezTo>
                  <a:pt x="33453" y="237104"/>
                  <a:pt x="39164" y="223117"/>
                  <a:pt x="45695" y="210055"/>
                </a:cubicBezTo>
                <a:cubicBezTo>
                  <a:pt x="53142" y="195162"/>
                  <a:pt x="64168" y="182346"/>
                  <a:pt x="73404" y="168492"/>
                </a:cubicBezTo>
                <a:cubicBezTo>
                  <a:pt x="84672" y="134687"/>
                  <a:pt x="88109" y="112222"/>
                  <a:pt x="114967" y="85364"/>
                </a:cubicBezTo>
                <a:cubicBezTo>
                  <a:pt x="126741" y="73590"/>
                  <a:pt x="143739" y="68315"/>
                  <a:pt x="156531" y="57655"/>
                </a:cubicBezTo>
                <a:cubicBezTo>
                  <a:pt x="225719" y="0"/>
                  <a:pt x="166615" y="26586"/>
                  <a:pt x="239658" y="2237"/>
                </a:cubicBezTo>
                <a:cubicBezTo>
                  <a:pt x="322785" y="6855"/>
                  <a:pt x="406097" y="8880"/>
                  <a:pt x="489040" y="16092"/>
                </a:cubicBezTo>
                <a:cubicBezTo>
                  <a:pt x="637623" y="29012"/>
                  <a:pt x="495669" y="24854"/>
                  <a:pt x="599876" y="43801"/>
                </a:cubicBezTo>
                <a:cubicBezTo>
                  <a:pt x="636509" y="50461"/>
                  <a:pt x="673767" y="53037"/>
                  <a:pt x="710713" y="57655"/>
                </a:cubicBezTo>
                <a:cubicBezTo>
                  <a:pt x="724567" y="62273"/>
                  <a:pt x="740872" y="62387"/>
                  <a:pt x="752276" y="71510"/>
                </a:cubicBezTo>
                <a:cubicBezTo>
                  <a:pt x="765278" y="81912"/>
                  <a:pt x="779292" y="96437"/>
                  <a:pt x="779985" y="113073"/>
                </a:cubicBezTo>
                <a:cubicBezTo>
                  <a:pt x="784027" y="210081"/>
                  <a:pt x="783499" y="308493"/>
                  <a:pt x="766131" y="404019"/>
                </a:cubicBezTo>
                <a:cubicBezTo>
                  <a:pt x="763519" y="418387"/>
                  <a:pt x="738422" y="413255"/>
                  <a:pt x="724567" y="417873"/>
                </a:cubicBezTo>
                <a:cubicBezTo>
                  <a:pt x="710713" y="427110"/>
                  <a:pt x="699158" y="441544"/>
                  <a:pt x="683004" y="445583"/>
                </a:cubicBezTo>
                <a:cubicBezTo>
                  <a:pt x="621535" y="460951"/>
                  <a:pt x="570839" y="446247"/>
                  <a:pt x="516749" y="473292"/>
                </a:cubicBezTo>
                <a:cubicBezTo>
                  <a:pt x="501856" y="480739"/>
                  <a:pt x="490401" y="494238"/>
                  <a:pt x="475185" y="501001"/>
                </a:cubicBezTo>
                <a:cubicBezTo>
                  <a:pt x="448495" y="512863"/>
                  <a:pt x="416360" y="512508"/>
                  <a:pt x="392058" y="528710"/>
                </a:cubicBezTo>
                <a:cubicBezTo>
                  <a:pt x="378204" y="537946"/>
                  <a:pt x="363497" y="546017"/>
                  <a:pt x="350495" y="556419"/>
                </a:cubicBezTo>
                <a:cubicBezTo>
                  <a:pt x="340295" y="564579"/>
                  <a:pt x="333986" y="577407"/>
                  <a:pt x="322785" y="584128"/>
                </a:cubicBezTo>
                <a:cubicBezTo>
                  <a:pt x="310262" y="591642"/>
                  <a:pt x="294284" y="591452"/>
                  <a:pt x="281222" y="597983"/>
                </a:cubicBezTo>
                <a:cubicBezTo>
                  <a:pt x="266329" y="605430"/>
                  <a:pt x="253513" y="616456"/>
                  <a:pt x="239658" y="625692"/>
                </a:cubicBezTo>
                <a:cubicBezTo>
                  <a:pt x="198094" y="621074"/>
                  <a:pt x="156217" y="618712"/>
                  <a:pt x="114967" y="611837"/>
                </a:cubicBezTo>
                <a:cubicBezTo>
                  <a:pt x="100562" y="609436"/>
                  <a:pt x="83730" y="608309"/>
                  <a:pt x="73404" y="597983"/>
                </a:cubicBezTo>
                <a:cubicBezTo>
                  <a:pt x="63077" y="587656"/>
                  <a:pt x="66080" y="569481"/>
                  <a:pt x="59549" y="556419"/>
                </a:cubicBezTo>
                <a:cubicBezTo>
                  <a:pt x="52102" y="541526"/>
                  <a:pt x="39287" y="529748"/>
                  <a:pt x="31840" y="514855"/>
                </a:cubicBezTo>
                <a:cubicBezTo>
                  <a:pt x="0" y="451175"/>
                  <a:pt x="35431" y="490739"/>
                  <a:pt x="4131" y="459437"/>
                </a:cubicBezTo>
              </a:path>
            </a:pathLst>
          </a:cu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>
            <a:off x="5715000" y="3929063"/>
            <a:ext cx="1000125" cy="714375"/>
          </a:xfrm>
          <a:custGeom>
            <a:avLst/>
            <a:gdLst>
              <a:gd name="connsiteX0" fmla="*/ 20385 w 854245"/>
              <a:gd name="connsiteY0" fmla="*/ 571032 h 574481"/>
              <a:gd name="connsiteX1" fmla="*/ 34240 w 854245"/>
              <a:gd name="connsiteY1" fmla="*/ 224668 h 574481"/>
              <a:gd name="connsiteX2" fmla="*/ 61949 w 854245"/>
              <a:gd name="connsiteY2" fmla="*/ 183104 h 574481"/>
              <a:gd name="connsiteX3" fmla="*/ 75804 w 854245"/>
              <a:gd name="connsiteY3" fmla="*/ 141541 h 574481"/>
              <a:gd name="connsiteX4" fmla="*/ 145076 w 854245"/>
              <a:gd name="connsiteY4" fmla="*/ 72268 h 574481"/>
              <a:gd name="connsiteX5" fmla="*/ 228204 w 854245"/>
              <a:gd name="connsiteY5" fmla="*/ 58414 h 574481"/>
              <a:gd name="connsiteX6" fmla="*/ 602276 w 854245"/>
              <a:gd name="connsiteY6" fmla="*/ 44559 h 574481"/>
              <a:gd name="connsiteX7" fmla="*/ 657695 w 854245"/>
              <a:gd name="connsiteY7" fmla="*/ 72268 h 574481"/>
              <a:gd name="connsiteX8" fmla="*/ 796240 w 854245"/>
              <a:gd name="connsiteY8" fmla="*/ 113832 h 574481"/>
              <a:gd name="connsiteX9" fmla="*/ 837804 w 854245"/>
              <a:gd name="connsiteY9" fmla="*/ 141541 h 574481"/>
              <a:gd name="connsiteX10" fmla="*/ 851658 w 854245"/>
              <a:gd name="connsiteY10" fmla="*/ 183104 h 574481"/>
              <a:gd name="connsiteX11" fmla="*/ 837804 w 854245"/>
              <a:gd name="connsiteY11" fmla="*/ 446341 h 574481"/>
              <a:gd name="connsiteX12" fmla="*/ 754676 w 854245"/>
              <a:gd name="connsiteY12" fmla="*/ 487904 h 574481"/>
              <a:gd name="connsiteX13" fmla="*/ 436022 w 854245"/>
              <a:gd name="connsiteY13" fmla="*/ 515614 h 574481"/>
              <a:gd name="connsiteX14" fmla="*/ 325185 w 854245"/>
              <a:gd name="connsiteY14" fmla="*/ 571032 h 574481"/>
              <a:gd name="connsiteX15" fmla="*/ 48095 w 854245"/>
              <a:gd name="connsiteY15" fmla="*/ 557177 h 574481"/>
              <a:gd name="connsiteX16" fmla="*/ 34240 w 854245"/>
              <a:gd name="connsiteY16" fmla="*/ 515614 h 574481"/>
              <a:gd name="connsiteX17" fmla="*/ 6531 w 854245"/>
              <a:gd name="connsiteY17" fmla="*/ 460195 h 574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54245" h="574481">
                <a:moveTo>
                  <a:pt x="20385" y="571032"/>
                </a:moveTo>
                <a:cubicBezTo>
                  <a:pt x="25003" y="455577"/>
                  <a:pt x="21930" y="339557"/>
                  <a:pt x="34240" y="224668"/>
                </a:cubicBezTo>
                <a:cubicBezTo>
                  <a:pt x="36014" y="208112"/>
                  <a:pt x="54502" y="197997"/>
                  <a:pt x="61949" y="183104"/>
                </a:cubicBezTo>
                <a:cubicBezTo>
                  <a:pt x="68480" y="170042"/>
                  <a:pt x="69273" y="154603"/>
                  <a:pt x="75804" y="141541"/>
                </a:cubicBezTo>
                <a:cubicBezTo>
                  <a:pt x="90582" y="111985"/>
                  <a:pt x="111825" y="83351"/>
                  <a:pt x="145076" y="72268"/>
                </a:cubicBezTo>
                <a:cubicBezTo>
                  <a:pt x="171726" y="63385"/>
                  <a:pt x="200495" y="63032"/>
                  <a:pt x="228204" y="58414"/>
                </a:cubicBezTo>
                <a:cubicBezTo>
                  <a:pt x="403440" y="0"/>
                  <a:pt x="282156" y="29315"/>
                  <a:pt x="602276" y="44559"/>
                </a:cubicBezTo>
                <a:cubicBezTo>
                  <a:pt x="620749" y="53795"/>
                  <a:pt x="638357" y="65016"/>
                  <a:pt x="657695" y="72268"/>
                </a:cubicBezTo>
                <a:cubicBezTo>
                  <a:pt x="701949" y="88863"/>
                  <a:pt x="755639" y="86765"/>
                  <a:pt x="796240" y="113832"/>
                </a:cubicBezTo>
                <a:lnTo>
                  <a:pt x="837804" y="141541"/>
                </a:lnTo>
                <a:cubicBezTo>
                  <a:pt x="842422" y="155395"/>
                  <a:pt x="851658" y="168500"/>
                  <a:pt x="851658" y="183104"/>
                </a:cubicBezTo>
                <a:cubicBezTo>
                  <a:pt x="851658" y="270971"/>
                  <a:pt x="854245" y="360026"/>
                  <a:pt x="837804" y="446341"/>
                </a:cubicBezTo>
                <a:cubicBezTo>
                  <a:pt x="834702" y="462626"/>
                  <a:pt x="767646" y="485909"/>
                  <a:pt x="754676" y="487904"/>
                </a:cubicBezTo>
                <a:cubicBezTo>
                  <a:pt x="695133" y="497064"/>
                  <a:pt x="482179" y="512063"/>
                  <a:pt x="436022" y="515614"/>
                </a:cubicBezTo>
                <a:cubicBezTo>
                  <a:pt x="340503" y="547454"/>
                  <a:pt x="373548" y="522670"/>
                  <a:pt x="325185" y="571032"/>
                </a:cubicBezTo>
                <a:cubicBezTo>
                  <a:pt x="232822" y="566414"/>
                  <a:pt x="138940" y="574481"/>
                  <a:pt x="48095" y="557177"/>
                </a:cubicBezTo>
                <a:cubicBezTo>
                  <a:pt x="33749" y="554444"/>
                  <a:pt x="41754" y="528137"/>
                  <a:pt x="34240" y="515614"/>
                </a:cubicBezTo>
                <a:cubicBezTo>
                  <a:pt x="0" y="458548"/>
                  <a:pt x="6531" y="517106"/>
                  <a:pt x="6531" y="460195"/>
                </a:cubicBezTo>
              </a:path>
            </a:pathLst>
          </a:custGeom>
          <a:solidFill>
            <a:srgbClr val="000099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Полилиния 30"/>
          <p:cNvSpPr/>
          <p:nvPr/>
        </p:nvSpPr>
        <p:spPr>
          <a:xfrm>
            <a:off x="6572250" y="3786188"/>
            <a:ext cx="1000125" cy="741362"/>
          </a:xfrm>
          <a:custGeom>
            <a:avLst/>
            <a:gdLst>
              <a:gd name="connsiteX0" fmla="*/ 31840 w 784027"/>
              <a:gd name="connsiteY0" fmla="*/ 528710 h 625692"/>
              <a:gd name="connsiteX1" fmla="*/ 31840 w 784027"/>
              <a:gd name="connsiteY1" fmla="*/ 251619 h 625692"/>
              <a:gd name="connsiteX2" fmla="*/ 45695 w 784027"/>
              <a:gd name="connsiteY2" fmla="*/ 210055 h 625692"/>
              <a:gd name="connsiteX3" fmla="*/ 73404 w 784027"/>
              <a:gd name="connsiteY3" fmla="*/ 168492 h 625692"/>
              <a:gd name="connsiteX4" fmla="*/ 114967 w 784027"/>
              <a:gd name="connsiteY4" fmla="*/ 85364 h 625692"/>
              <a:gd name="connsiteX5" fmla="*/ 156531 w 784027"/>
              <a:gd name="connsiteY5" fmla="*/ 57655 h 625692"/>
              <a:gd name="connsiteX6" fmla="*/ 239658 w 784027"/>
              <a:gd name="connsiteY6" fmla="*/ 2237 h 625692"/>
              <a:gd name="connsiteX7" fmla="*/ 489040 w 784027"/>
              <a:gd name="connsiteY7" fmla="*/ 16092 h 625692"/>
              <a:gd name="connsiteX8" fmla="*/ 599876 w 784027"/>
              <a:gd name="connsiteY8" fmla="*/ 43801 h 625692"/>
              <a:gd name="connsiteX9" fmla="*/ 710713 w 784027"/>
              <a:gd name="connsiteY9" fmla="*/ 57655 h 625692"/>
              <a:gd name="connsiteX10" fmla="*/ 752276 w 784027"/>
              <a:gd name="connsiteY10" fmla="*/ 71510 h 625692"/>
              <a:gd name="connsiteX11" fmla="*/ 779985 w 784027"/>
              <a:gd name="connsiteY11" fmla="*/ 113073 h 625692"/>
              <a:gd name="connsiteX12" fmla="*/ 766131 w 784027"/>
              <a:gd name="connsiteY12" fmla="*/ 404019 h 625692"/>
              <a:gd name="connsiteX13" fmla="*/ 724567 w 784027"/>
              <a:gd name="connsiteY13" fmla="*/ 417873 h 625692"/>
              <a:gd name="connsiteX14" fmla="*/ 683004 w 784027"/>
              <a:gd name="connsiteY14" fmla="*/ 445583 h 625692"/>
              <a:gd name="connsiteX15" fmla="*/ 516749 w 784027"/>
              <a:gd name="connsiteY15" fmla="*/ 473292 h 625692"/>
              <a:gd name="connsiteX16" fmla="*/ 475185 w 784027"/>
              <a:gd name="connsiteY16" fmla="*/ 501001 h 625692"/>
              <a:gd name="connsiteX17" fmla="*/ 392058 w 784027"/>
              <a:gd name="connsiteY17" fmla="*/ 528710 h 625692"/>
              <a:gd name="connsiteX18" fmla="*/ 350495 w 784027"/>
              <a:gd name="connsiteY18" fmla="*/ 556419 h 625692"/>
              <a:gd name="connsiteX19" fmla="*/ 322785 w 784027"/>
              <a:gd name="connsiteY19" fmla="*/ 584128 h 625692"/>
              <a:gd name="connsiteX20" fmla="*/ 281222 w 784027"/>
              <a:gd name="connsiteY20" fmla="*/ 597983 h 625692"/>
              <a:gd name="connsiteX21" fmla="*/ 239658 w 784027"/>
              <a:gd name="connsiteY21" fmla="*/ 625692 h 625692"/>
              <a:gd name="connsiteX22" fmla="*/ 114967 w 784027"/>
              <a:gd name="connsiteY22" fmla="*/ 611837 h 625692"/>
              <a:gd name="connsiteX23" fmla="*/ 73404 w 784027"/>
              <a:gd name="connsiteY23" fmla="*/ 597983 h 625692"/>
              <a:gd name="connsiteX24" fmla="*/ 59549 w 784027"/>
              <a:gd name="connsiteY24" fmla="*/ 556419 h 625692"/>
              <a:gd name="connsiteX25" fmla="*/ 31840 w 784027"/>
              <a:gd name="connsiteY25" fmla="*/ 514855 h 625692"/>
              <a:gd name="connsiteX26" fmla="*/ 4131 w 784027"/>
              <a:gd name="connsiteY26" fmla="*/ 459437 h 62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84027" h="625692">
                <a:moveTo>
                  <a:pt x="31840" y="528710"/>
                </a:moveTo>
                <a:cubicBezTo>
                  <a:pt x="6611" y="402567"/>
                  <a:pt x="9809" y="449888"/>
                  <a:pt x="31840" y="251619"/>
                </a:cubicBezTo>
                <a:cubicBezTo>
                  <a:pt x="33453" y="237104"/>
                  <a:pt x="39164" y="223117"/>
                  <a:pt x="45695" y="210055"/>
                </a:cubicBezTo>
                <a:cubicBezTo>
                  <a:pt x="53142" y="195162"/>
                  <a:pt x="64168" y="182346"/>
                  <a:pt x="73404" y="168492"/>
                </a:cubicBezTo>
                <a:cubicBezTo>
                  <a:pt x="84672" y="134687"/>
                  <a:pt x="88109" y="112222"/>
                  <a:pt x="114967" y="85364"/>
                </a:cubicBezTo>
                <a:cubicBezTo>
                  <a:pt x="126741" y="73590"/>
                  <a:pt x="143739" y="68315"/>
                  <a:pt x="156531" y="57655"/>
                </a:cubicBezTo>
                <a:cubicBezTo>
                  <a:pt x="225719" y="0"/>
                  <a:pt x="166615" y="26586"/>
                  <a:pt x="239658" y="2237"/>
                </a:cubicBezTo>
                <a:cubicBezTo>
                  <a:pt x="322785" y="6855"/>
                  <a:pt x="406097" y="8880"/>
                  <a:pt x="489040" y="16092"/>
                </a:cubicBezTo>
                <a:cubicBezTo>
                  <a:pt x="637623" y="29012"/>
                  <a:pt x="495669" y="24854"/>
                  <a:pt x="599876" y="43801"/>
                </a:cubicBezTo>
                <a:cubicBezTo>
                  <a:pt x="636509" y="50461"/>
                  <a:pt x="673767" y="53037"/>
                  <a:pt x="710713" y="57655"/>
                </a:cubicBezTo>
                <a:cubicBezTo>
                  <a:pt x="724567" y="62273"/>
                  <a:pt x="740872" y="62387"/>
                  <a:pt x="752276" y="71510"/>
                </a:cubicBezTo>
                <a:cubicBezTo>
                  <a:pt x="765278" y="81912"/>
                  <a:pt x="779292" y="96437"/>
                  <a:pt x="779985" y="113073"/>
                </a:cubicBezTo>
                <a:cubicBezTo>
                  <a:pt x="784027" y="210081"/>
                  <a:pt x="783499" y="308493"/>
                  <a:pt x="766131" y="404019"/>
                </a:cubicBezTo>
                <a:cubicBezTo>
                  <a:pt x="763519" y="418387"/>
                  <a:pt x="738422" y="413255"/>
                  <a:pt x="724567" y="417873"/>
                </a:cubicBezTo>
                <a:cubicBezTo>
                  <a:pt x="710713" y="427110"/>
                  <a:pt x="699158" y="441544"/>
                  <a:pt x="683004" y="445583"/>
                </a:cubicBezTo>
                <a:cubicBezTo>
                  <a:pt x="621535" y="460951"/>
                  <a:pt x="570839" y="446247"/>
                  <a:pt x="516749" y="473292"/>
                </a:cubicBezTo>
                <a:cubicBezTo>
                  <a:pt x="501856" y="480739"/>
                  <a:pt x="490401" y="494238"/>
                  <a:pt x="475185" y="501001"/>
                </a:cubicBezTo>
                <a:cubicBezTo>
                  <a:pt x="448495" y="512863"/>
                  <a:pt x="416360" y="512508"/>
                  <a:pt x="392058" y="528710"/>
                </a:cubicBezTo>
                <a:cubicBezTo>
                  <a:pt x="378204" y="537946"/>
                  <a:pt x="363497" y="546017"/>
                  <a:pt x="350495" y="556419"/>
                </a:cubicBezTo>
                <a:cubicBezTo>
                  <a:pt x="340295" y="564579"/>
                  <a:pt x="333986" y="577407"/>
                  <a:pt x="322785" y="584128"/>
                </a:cubicBezTo>
                <a:cubicBezTo>
                  <a:pt x="310262" y="591642"/>
                  <a:pt x="294284" y="591452"/>
                  <a:pt x="281222" y="597983"/>
                </a:cubicBezTo>
                <a:cubicBezTo>
                  <a:pt x="266329" y="605430"/>
                  <a:pt x="253513" y="616456"/>
                  <a:pt x="239658" y="625692"/>
                </a:cubicBezTo>
                <a:cubicBezTo>
                  <a:pt x="198094" y="621074"/>
                  <a:pt x="156217" y="618712"/>
                  <a:pt x="114967" y="611837"/>
                </a:cubicBezTo>
                <a:cubicBezTo>
                  <a:pt x="100562" y="609436"/>
                  <a:pt x="83730" y="608309"/>
                  <a:pt x="73404" y="597983"/>
                </a:cubicBezTo>
                <a:cubicBezTo>
                  <a:pt x="63077" y="587656"/>
                  <a:pt x="66080" y="569481"/>
                  <a:pt x="59549" y="556419"/>
                </a:cubicBezTo>
                <a:cubicBezTo>
                  <a:pt x="52102" y="541526"/>
                  <a:pt x="39287" y="529748"/>
                  <a:pt x="31840" y="514855"/>
                </a:cubicBezTo>
                <a:cubicBezTo>
                  <a:pt x="0" y="451175"/>
                  <a:pt x="35431" y="490739"/>
                  <a:pt x="4131" y="459437"/>
                </a:cubicBezTo>
              </a:path>
            </a:pathLst>
          </a:cu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2" descr="C:\Documents and Settings\New\Рабочий стол\Untitled-Scanned-0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2057400"/>
            <a:ext cx="1671638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5" name="река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10600" y="6324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047" fill="hold"/>
                                        <p:tgtEl>
                                          <p:spTgt spid="133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22222E-6 C 0.01215 0.0081 0.02483 0.00486 0.03628 0.01528 C 0.04132 0.02523 0.0474 0.03426 0.05712 0.03426 " pathEditMode="relative" rAng="0" ptsTypes="ff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712 0.03426 C 0.08073 0.02824 0.06354 0.03148 0.1099 0.03033 C 0.11493 0.02917 0.11944 0.02477 0.12361 0.02408 C 0.12743 0.02384 0.1316 0.02408 0.13576 0.02408 " pathEditMode="relative" rAng="0" ptsTypes="fffA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577 0.02407 C 0.16441 -0.01135 0.12709 0.03402 0.21372 0.0125 C 0.21545 0.0118 0.21875 -0.01551 0.21927 -0.01737 C 0.22257 -0.02616 0.23507 -0.02292 0.23663 -0.02292 " pathEditMode="relative" rAng="0" ptsTypes="fffA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" y="-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663 -0.02291 C 0.25538 -0.02523 0.2684 -0.02754 0.28819 -0.02893 C 0.29479 -0.05463 0.31666 -0.04514 0.33368 -0.04514 " pathEditMode="relative" ptsTypes="ffA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368 -0.04514 C 0.3441 -0.04977 0.35365 -0.05856 0.36406 -0.06435 C 0.37847 -0.08217 0.3724 -0.07453 0.38246 -0.0875 C 0.38594 -0.09236 0.39479 -0.09514 0.39479 -0.09444 C 0.40226 -0.10995 0.40156 -0.1162 0.41302 -0.12199 C 0.42083 -0.13194 0.42899 -0.13565 0.4375 -0.1412 C 0.44496 -0.14606 0.44566 -0.15509 0.45399 -0.16018 C 0.46181 -0.17569 0.46111 -0.17546 0.47448 -0.17546 " pathEditMode="relative" rAng="0" ptsTypes="fffffffA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" y="-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25"/>
                </p:tgtEl>
              </p:cMediaNode>
            </p:audio>
          </p:childTnLst>
        </p:cTn>
      </p:par>
    </p:tnLst>
    <p:bldLst>
      <p:bldP spid="16" grpId="0" animBg="1"/>
      <p:bldP spid="24" grpId="0" animBg="1"/>
      <p:bldP spid="30" grpId="0" animBg="1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Группа 22"/>
          <p:cNvGrpSpPr>
            <a:grpSpLocks/>
          </p:cNvGrpSpPr>
          <p:nvPr/>
        </p:nvGrpSpPr>
        <p:grpSpPr bwMode="auto">
          <a:xfrm>
            <a:off x="1285875" y="3500438"/>
            <a:ext cx="7215188" cy="1557337"/>
            <a:chOff x="1357290" y="3000372"/>
            <a:chExt cx="7215238" cy="1557519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1357290" y="3214709"/>
              <a:ext cx="6572296" cy="158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5400000">
              <a:off x="1215192" y="3213915"/>
              <a:ext cx="285783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Блок-схема: узел 13"/>
            <p:cNvSpPr>
              <a:spLocks noChangeArrowheads="1"/>
            </p:cNvSpPr>
            <p:nvPr/>
          </p:nvSpPr>
          <p:spPr bwMode="auto">
            <a:xfrm>
              <a:off x="7715272" y="3000372"/>
              <a:ext cx="428628" cy="428675"/>
            </a:xfrm>
            <a:prstGeom prst="flowChartConnector">
              <a:avLst/>
            </a:prstGeom>
            <a:solidFill>
              <a:srgbClr val="33CC33"/>
            </a:solidFill>
            <a:ln w="25400" algn="ctr">
              <a:solidFill>
                <a:srgbClr val="33CC33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5" name="Блок-схема: узел 14"/>
            <p:cNvSpPr>
              <a:spLocks noChangeArrowheads="1"/>
            </p:cNvSpPr>
            <p:nvPr/>
          </p:nvSpPr>
          <p:spPr bwMode="auto">
            <a:xfrm>
              <a:off x="6072198" y="3000372"/>
              <a:ext cx="428628" cy="428675"/>
            </a:xfrm>
            <a:prstGeom prst="flowChartConnector">
              <a:avLst/>
            </a:prstGeom>
            <a:solidFill>
              <a:srgbClr val="FF3300"/>
            </a:solidFill>
            <a:ln w="25400" algn="ctr">
              <a:solidFill>
                <a:srgbClr val="FF33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6" name="Блок-схема: узел 15"/>
            <p:cNvSpPr>
              <a:spLocks noChangeArrowheads="1"/>
            </p:cNvSpPr>
            <p:nvPr/>
          </p:nvSpPr>
          <p:spPr bwMode="auto">
            <a:xfrm>
              <a:off x="2643174" y="3000372"/>
              <a:ext cx="428628" cy="428675"/>
            </a:xfrm>
            <a:prstGeom prst="flowChartConnector">
              <a:avLst/>
            </a:prstGeom>
            <a:solidFill>
              <a:schemeClr val="accent2"/>
            </a:solidFill>
            <a:ln w="25400" algn="ctr">
              <a:solidFill>
                <a:schemeClr val="accent2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7" name="Блок-схема: узел 16"/>
            <p:cNvSpPr/>
            <p:nvPr/>
          </p:nvSpPr>
          <p:spPr>
            <a:xfrm>
              <a:off x="4357686" y="3000372"/>
              <a:ext cx="428628" cy="428675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143108" y="3357562"/>
              <a:ext cx="1357322" cy="120032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9050">
                    <a:solidFill>
                      <a:schemeClr val="tx1"/>
                    </a:solidFill>
                    <a:prstDash val="solid"/>
                  </a:ln>
                  <a:solidFill>
                    <a:srgbClr val="000099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3857620" y="3357562"/>
              <a:ext cx="1357322" cy="120032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9050">
                    <a:solidFill>
                      <a:schemeClr val="tx1"/>
                    </a:solidFill>
                    <a:prstDash val="solid"/>
                  </a:ln>
                  <a:solidFill>
                    <a:srgbClr val="000099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5572132" y="3357562"/>
              <a:ext cx="1357322" cy="120032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9050">
                    <a:solidFill>
                      <a:schemeClr val="tx1"/>
                    </a:solidFill>
                    <a:prstDash val="solid"/>
                  </a:ln>
                  <a:solidFill>
                    <a:srgbClr val="000099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7215206" y="3357562"/>
              <a:ext cx="1357322" cy="120032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9050">
                    <a:solidFill>
                      <a:schemeClr val="tx1"/>
                    </a:solidFill>
                    <a:prstDash val="solid"/>
                  </a:ln>
                  <a:solidFill>
                    <a:srgbClr val="000099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</p:grpSp>
      <p:cxnSp>
        <p:nvCxnSpPr>
          <p:cNvPr id="24" name="Прямая соединительная линия 23"/>
          <p:cNvCxnSpPr/>
          <p:nvPr/>
        </p:nvCxnSpPr>
        <p:spPr>
          <a:xfrm rot="5400000">
            <a:off x="-2714676" y="3429000"/>
            <a:ext cx="6143668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5715802" y="3428206"/>
            <a:ext cx="6143668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57158" y="357166"/>
            <a:ext cx="8429684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57158" y="6500834"/>
            <a:ext cx="8429684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7" name="Picture 2" descr="C:\Documents and Settings\New\Рабочий стол\Untitled-Scanned-0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928688"/>
            <a:ext cx="1703387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AutoShape 21"/>
          <p:cNvSpPr>
            <a:spLocks noChangeArrowheads="1"/>
          </p:cNvSpPr>
          <p:nvPr/>
        </p:nvSpPr>
        <p:spPr bwMode="auto">
          <a:xfrm>
            <a:off x="2209800" y="533400"/>
            <a:ext cx="5715000" cy="2133600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660033"/>
                </a:solidFill>
              </a:rPr>
              <a:t>Проверьте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.jpg"/>
          <p:cNvPicPr>
            <a:picLocks noGrp="1" noChangeAspect="1"/>
          </p:cNvPicPr>
          <p:nvPr>
            <p:ph idx="4294967295"/>
          </p:nvPr>
        </p:nvPicPr>
        <p:blipFill>
          <a:blip r:embed="rId2">
            <a:clrChange>
              <a:clrFrom>
                <a:srgbClr val="FBF6DD"/>
              </a:clrFrom>
              <a:clrTo>
                <a:srgbClr val="FBF6D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978650"/>
          </a:xfrm>
          <a:solidFill>
            <a:schemeClr val="accent1">
              <a:lumMod val="60000"/>
              <a:lumOff val="40000"/>
            </a:schemeClr>
          </a:solidFill>
        </p:spPr>
      </p:pic>
      <p:sp>
        <p:nvSpPr>
          <p:cNvPr id="5" name="Прямоугольник 4"/>
          <p:cNvSpPr/>
          <p:nvPr/>
        </p:nvSpPr>
        <p:spPr>
          <a:xfrm>
            <a:off x="428596" y="142852"/>
            <a:ext cx="4956806" cy="769441"/>
          </a:xfrm>
          <a:prstGeom prst="rect">
            <a:avLst/>
          </a:prstGeom>
          <a:noFill/>
        </p:spPr>
        <p:txBody>
          <a:bodyPr wrap="none">
            <a:prstTxWarp prst="textWave2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31550" cmpd="sng">
                  <a:solidFill>
                    <a:srgbClr val="FFFF00"/>
                  </a:solidFill>
                  <a:prstDash val="solid"/>
                </a:ln>
                <a:solidFill>
                  <a:srgbClr val="008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Страна </a:t>
            </a:r>
            <a:r>
              <a:rPr lang="ru-RU" sz="4400" b="1" dirty="0" err="1">
                <a:ln w="31550" cmpd="sng">
                  <a:solidFill>
                    <a:srgbClr val="FFFF00"/>
                  </a:solidFill>
                  <a:prstDash val="solid"/>
                </a:ln>
                <a:solidFill>
                  <a:srgbClr val="008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Цифирия</a:t>
            </a:r>
            <a:endParaRPr lang="ru-RU" sz="4400" b="1" dirty="0">
              <a:ln w="31550" cmpd="sng">
                <a:solidFill>
                  <a:srgbClr val="FFFF00"/>
                </a:solidFill>
                <a:prstDash val="solid"/>
              </a:ln>
              <a:solidFill>
                <a:srgbClr val="008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arg-1-25-trans-y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143375"/>
            <a:ext cx="1662113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arg-8-25-trans-y.gif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285852" y="3500438"/>
            <a:ext cx="1371527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arg-7-25-trans-y.gif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57224" y="5286388"/>
            <a:ext cx="1520582" cy="1330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arg-6-25-trans-y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14625" y="5286375"/>
            <a:ext cx="1711325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arg-4-25-trans-y.gif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357686" y="3571876"/>
            <a:ext cx="1613775" cy="1371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arg-5-25-trans-y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857875" y="2786063"/>
            <a:ext cx="1536700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arg-9-25-trans-y.gif"/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286644" y="2500306"/>
            <a:ext cx="161767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arg-2-25-trans-y.gif"/>
          <p:cNvPicPr>
            <a:picLocks noChangeAspect="1"/>
          </p:cNvPicPr>
          <p:nvPr/>
        </p:nvPicPr>
        <p:blipFill>
          <a:blip r:embed="rId10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572264" y="3857628"/>
            <a:ext cx="2000264" cy="1622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arg-3-25-trans-y.gif"/>
          <p:cNvPicPr>
            <a:picLocks noChangeAspect="1"/>
          </p:cNvPicPr>
          <p:nvPr/>
        </p:nvPicPr>
        <p:blipFill>
          <a:blip r:embed="rId11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143504" y="4572008"/>
            <a:ext cx="1645217" cy="159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9"/>
          <p:cNvGrpSpPr>
            <a:grpSpLocks/>
          </p:cNvGrpSpPr>
          <p:nvPr/>
        </p:nvGrpSpPr>
        <p:grpSpPr bwMode="auto">
          <a:xfrm>
            <a:off x="7162800" y="2971800"/>
            <a:ext cx="1501775" cy="285750"/>
            <a:chOff x="7072330" y="2571744"/>
            <a:chExt cx="1501786" cy="285752"/>
          </a:xfrm>
        </p:grpSpPr>
        <p:cxnSp>
          <p:nvCxnSpPr>
            <p:cNvPr id="27" name="Прямая соединительная линия 26"/>
            <p:cNvCxnSpPr/>
            <p:nvPr/>
          </p:nvCxnSpPr>
          <p:spPr>
            <a:xfrm>
              <a:off x="7072330" y="2714620"/>
              <a:ext cx="1500199" cy="158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5400000">
              <a:off x="8430447" y="2713826"/>
              <a:ext cx="285752" cy="158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" name="Прямая соединительная линия 2"/>
          <p:cNvCxnSpPr/>
          <p:nvPr/>
        </p:nvCxnSpPr>
        <p:spPr>
          <a:xfrm>
            <a:off x="534988" y="3109913"/>
            <a:ext cx="6572250" cy="158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 rot="5400000">
            <a:off x="391319" y="3109119"/>
            <a:ext cx="28575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Блок-схема: узел 4"/>
          <p:cNvSpPr>
            <a:spLocks noChangeArrowheads="1"/>
          </p:cNvSpPr>
          <p:nvPr/>
        </p:nvSpPr>
        <p:spPr bwMode="auto">
          <a:xfrm>
            <a:off x="6892925" y="2895600"/>
            <a:ext cx="428625" cy="428625"/>
          </a:xfrm>
          <a:prstGeom prst="flowChartConnector">
            <a:avLst/>
          </a:prstGeom>
          <a:solidFill>
            <a:srgbClr val="33CC33"/>
          </a:solidFill>
          <a:ln w="25400" algn="ctr">
            <a:solidFill>
              <a:srgbClr val="33CC33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6" name="Блок-схема: узел 5"/>
          <p:cNvSpPr>
            <a:spLocks noChangeArrowheads="1"/>
          </p:cNvSpPr>
          <p:nvPr/>
        </p:nvSpPr>
        <p:spPr bwMode="auto">
          <a:xfrm>
            <a:off x="5249863" y="2895600"/>
            <a:ext cx="428625" cy="428625"/>
          </a:xfrm>
          <a:prstGeom prst="flowChartConnector">
            <a:avLst/>
          </a:prstGeom>
          <a:solidFill>
            <a:srgbClr val="FF3300"/>
          </a:solidFill>
          <a:ln w="25400" algn="ctr">
            <a:solidFill>
              <a:srgbClr val="FF3300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7" name="Блок-схема: узел 6"/>
          <p:cNvSpPr>
            <a:spLocks noChangeArrowheads="1"/>
          </p:cNvSpPr>
          <p:nvPr/>
        </p:nvSpPr>
        <p:spPr bwMode="auto">
          <a:xfrm>
            <a:off x="1820863" y="2895600"/>
            <a:ext cx="428625" cy="428625"/>
          </a:xfrm>
          <a:prstGeom prst="flowChartConnector">
            <a:avLst/>
          </a:prstGeom>
          <a:solidFill>
            <a:schemeClr val="accent2"/>
          </a:solidFill>
          <a:ln w="25400" algn="ctr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3535363" y="2895600"/>
            <a:ext cx="428625" cy="428625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294945" y="3318043"/>
            <a:ext cx="1356866" cy="119996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049080" y="3318043"/>
            <a:ext cx="1356867" cy="119996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727161" y="3318043"/>
            <a:ext cx="1358132" cy="119996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326084" y="3318043"/>
            <a:ext cx="1356867" cy="119996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853353" y="3317870"/>
            <a:ext cx="1357322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?</a:t>
            </a:r>
            <a:endParaRPr lang="ru-RU" sz="7200" b="1" dirty="0">
              <a:ln w="19050">
                <a:solidFill>
                  <a:schemeClr val="tx1"/>
                </a:solidFill>
                <a:prstDash val="solid"/>
              </a:ln>
              <a:solidFill>
                <a:srgbClr val="0000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182" name="Picture 2" descr="C:\Documents and Settings\New\Рабочий стол\Untitled-Scanned-0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4267200"/>
            <a:ext cx="170338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Прямая соединительная линия 20"/>
          <p:cNvCxnSpPr/>
          <p:nvPr/>
        </p:nvCxnSpPr>
        <p:spPr>
          <a:xfrm rot="5400000">
            <a:off x="-2713882" y="3428206"/>
            <a:ext cx="6143668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5939640" y="3412331"/>
            <a:ext cx="6143668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57158" y="6500834"/>
            <a:ext cx="8429684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57158" y="357166"/>
            <a:ext cx="8501122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Выгнутая вверх стрелка 24"/>
          <p:cNvSpPr/>
          <p:nvPr/>
        </p:nvSpPr>
        <p:spPr>
          <a:xfrm rot="193583">
            <a:off x="7035800" y="2181225"/>
            <a:ext cx="1785938" cy="714375"/>
          </a:xfrm>
          <a:prstGeom prst="curvedDownArrow">
            <a:avLst>
              <a:gd name="adj1" fmla="val 25000"/>
              <a:gd name="adj2" fmla="val 53910"/>
              <a:gd name="adj3" fmla="val 25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188" name="AutoShape 26"/>
          <p:cNvSpPr>
            <a:spLocks noChangeArrowheads="1"/>
          </p:cNvSpPr>
          <p:nvPr/>
        </p:nvSpPr>
        <p:spPr bwMode="auto">
          <a:xfrm>
            <a:off x="1905000" y="228600"/>
            <a:ext cx="5486400" cy="1981200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660033"/>
                </a:solidFill>
              </a:rPr>
              <a:t>Модель числового </a:t>
            </a:r>
          </a:p>
          <a:p>
            <a:pPr algn="ctr"/>
            <a:r>
              <a:rPr lang="ru-RU" sz="4000" b="1">
                <a:solidFill>
                  <a:srgbClr val="660033"/>
                </a:solidFill>
              </a:rPr>
              <a:t>отрезка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New\Рабочий стол\Untitled-Scanned-0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0" y="3071813"/>
            <a:ext cx="1731963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219" name="Группа 16"/>
          <p:cNvGrpSpPr>
            <a:grpSpLocks/>
          </p:cNvGrpSpPr>
          <p:nvPr/>
        </p:nvGrpSpPr>
        <p:grpSpPr bwMode="auto">
          <a:xfrm>
            <a:off x="3500438" y="1785938"/>
            <a:ext cx="2000250" cy="1857375"/>
            <a:chOff x="3571868" y="1928802"/>
            <a:chExt cx="2000264" cy="1857388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3571868" y="1928802"/>
              <a:ext cx="2000264" cy="18573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3857620" y="2143115"/>
              <a:ext cx="428628" cy="42862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3857620" y="3143247"/>
              <a:ext cx="428628" cy="42862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4857752" y="3143247"/>
              <a:ext cx="428628" cy="42862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4857752" y="2143115"/>
              <a:ext cx="428628" cy="42862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" name="Группа 19"/>
          <p:cNvGrpSpPr>
            <a:grpSpLocks/>
          </p:cNvGrpSpPr>
          <p:nvPr/>
        </p:nvGrpSpPr>
        <p:grpSpPr bwMode="auto">
          <a:xfrm>
            <a:off x="6572250" y="1785938"/>
            <a:ext cx="2000250" cy="1857375"/>
            <a:chOff x="6000760" y="1785926"/>
            <a:chExt cx="2000264" cy="1857388"/>
          </a:xfrm>
        </p:grpSpPr>
        <p:sp>
          <p:nvSpPr>
            <p:cNvPr id="15" name="Овал 14"/>
            <p:cNvSpPr/>
            <p:nvPr/>
          </p:nvSpPr>
          <p:spPr>
            <a:xfrm>
              <a:off x="6786579" y="2500306"/>
              <a:ext cx="428628" cy="42862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6000760" y="1785926"/>
              <a:ext cx="2000264" cy="18573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9221" name="Группа 34"/>
          <p:cNvGrpSpPr>
            <a:grpSpLocks/>
          </p:cNvGrpSpPr>
          <p:nvPr/>
        </p:nvGrpSpPr>
        <p:grpSpPr bwMode="auto">
          <a:xfrm>
            <a:off x="3500438" y="4286250"/>
            <a:ext cx="2000250" cy="1857375"/>
            <a:chOff x="3500430" y="4286256"/>
            <a:chExt cx="2000264" cy="1857388"/>
          </a:xfrm>
        </p:grpSpPr>
        <p:sp>
          <p:nvSpPr>
            <p:cNvPr id="22" name="Овал 21"/>
            <p:cNvSpPr/>
            <p:nvPr/>
          </p:nvSpPr>
          <p:spPr>
            <a:xfrm>
              <a:off x="3714743" y="4429132"/>
              <a:ext cx="428628" cy="42862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500430" y="4286256"/>
              <a:ext cx="2000264" cy="18573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4857751" y="5500703"/>
              <a:ext cx="428628" cy="42862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" name="Группа 37"/>
          <p:cNvGrpSpPr>
            <a:grpSpLocks/>
          </p:cNvGrpSpPr>
          <p:nvPr/>
        </p:nvGrpSpPr>
        <p:grpSpPr bwMode="auto">
          <a:xfrm>
            <a:off x="6572250" y="4286250"/>
            <a:ext cx="2000250" cy="1857375"/>
            <a:chOff x="6643702" y="4286256"/>
            <a:chExt cx="2000264" cy="1857388"/>
          </a:xfrm>
        </p:grpSpPr>
        <p:sp>
          <p:nvSpPr>
            <p:cNvPr id="27" name="Овал 26"/>
            <p:cNvSpPr/>
            <p:nvPr/>
          </p:nvSpPr>
          <p:spPr>
            <a:xfrm>
              <a:off x="8001025" y="4429132"/>
              <a:ext cx="428628" cy="42862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6643702" y="4286256"/>
              <a:ext cx="2000264" cy="18573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7429521" y="4929199"/>
              <a:ext cx="428628" cy="42862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6858017" y="5500703"/>
              <a:ext cx="428628" cy="42862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cxnSp>
        <p:nvCxnSpPr>
          <p:cNvPr id="39" name="Прямая соединительная линия 38"/>
          <p:cNvCxnSpPr/>
          <p:nvPr/>
        </p:nvCxnSpPr>
        <p:spPr>
          <a:xfrm>
            <a:off x="357158" y="357166"/>
            <a:ext cx="8429684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285720" y="6572272"/>
            <a:ext cx="8501122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-2749601" y="3464719"/>
            <a:ext cx="6214312" cy="794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5680083" y="3463925"/>
            <a:ext cx="6214312" cy="794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7" name="AutoShape 28"/>
          <p:cNvSpPr>
            <a:spLocks noChangeArrowheads="1"/>
          </p:cNvSpPr>
          <p:nvPr/>
        </p:nvSpPr>
        <p:spPr bwMode="auto">
          <a:xfrm>
            <a:off x="1066800" y="533400"/>
            <a:ext cx="7391400" cy="1066800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660033"/>
                </a:solidFill>
              </a:rPr>
              <a:t>Модель числа 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452 -0.00092 L -0.33594 -0.0009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33333E-6 L -0.33594 0.0020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New\Рабочий стол\HAND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1785938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Documents and Settings\New\Рабочий стол\7e7b941fe7fa.jpg"/>
          <p:cNvPicPr>
            <a:picLocks noChangeAspect="1" noChangeArrowheads="1"/>
          </p:cNvPicPr>
          <p:nvPr/>
        </p:nvPicPr>
        <p:blipFill>
          <a:blip r:embed="rId4"/>
          <a:srcRect l="7813" r="7813"/>
          <a:stretch>
            <a:fillRect/>
          </a:stretch>
        </p:blipFill>
        <p:spPr bwMode="auto">
          <a:xfrm>
            <a:off x="2357438" y="4714875"/>
            <a:ext cx="1857375" cy="1651000"/>
          </a:xfrm>
          <a:prstGeom prst="rect">
            <a:avLst/>
          </a:prstGeom>
          <a:noFill/>
          <a:ln w="38100">
            <a:solidFill>
              <a:srgbClr val="996633"/>
            </a:solidFill>
            <a:miter lim="800000"/>
            <a:headEnd/>
            <a:tailEnd/>
          </a:ln>
        </p:spPr>
      </p:pic>
      <p:grpSp>
        <p:nvGrpSpPr>
          <p:cNvPr id="2" name="Группа 18"/>
          <p:cNvGrpSpPr>
            <a:grpSpLocks/>
          </p:cNvGrpSpPr>
          <p:nvPr/>
        </p:nvGrpSpPr>
        <p:grpSpPr bwMode="auto">
          <a:xfrm>
            <a:off x="6572250" y="1285875"/>
            <a:ext cx="2143125" cy="2571750"/>
            <a:chOff x="6858016" y="2428868"/>
            <a:chExt cx="2143140" cy="2571768"/>
          </a:xfrm>
        </p:grpSpPr>
        <p:pic>
          <p:nvPicPr>
            <p:cNvPr id="11278" name="Picture 6" descr="C:\Documents and Settings\New\Рабочий стол\89ada01c9cc80517d6111569c6c7d67e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DFEFFE"/>
                </a:clrFrom>
                <a:clrTo>
                  <a:srgbClr val="DFEFFE">
                    <a:alpha val="0"/>
                  </a:srgbClr>
                </a:clrTo>
              </a:clrChange>
            </a:blip>
            <a:srcRect l="19501" t="13499" r="35500" b="32500"/>
            <a:stretch>
              <a:fillRect/>
            </a:stretch>
          </p:blipFill>
          <p:spPr bwMode="auto">
            <a:xfrm>
              <a:off x="6858016" y="2428868"/>
              <a:ext cx="2143140" cy="2571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9" name="Picture 5" descr="C:\Documents and Settings\New\Рабочий стол\dacha_003.jpg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E8ECED"/>
                </a:clrFrom>
                <a:clrTo>
                  <a:srgbClr val="E8ECE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929586" y="3143248"/>
              <a:ext cx="529171" cy="714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80" name="Picture 5" descr="C:\Documents and Settings\New\Рабочий стол\dacha_003.jpg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E8ECED"/>
                </a:clrFrom>
                <a:clrTo>
                  <a:srgbClr val="E8ECE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7358082" y="3143248"/>
              <a:ext cx="476254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81" name="Picture 5" descr="C:\Documents and Settings\New\Рабочий стол\dacha_003.jpg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E8ECED"/>
                </a:clrFrom>
                <a:clrTo>
                  <a:srgbClr val="E8ECE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929586" y="3714752"/>
              <a:ext cx="529171" cy="714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82" name="Picture 5" descr="C:\Documents and Settings\New\Рабочий стол\dacha_003.jpg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E8ECED"/>
                </a:clrFrom>
                <a:clrTo>
                  <a:srgbClr val="E8ECE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7286644" y="3714752"/>
              <a:ext cx="500066" cy="693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83" name="Picture 5" descr="C:\Documents and Settings\New\Рабочий стол\dacha_003.jpg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E8ECED"/>
                </a:clrFrom>
                <a:clrTo>
                  <a:srgbClr val="E8ECE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7643834" y="4071942"/>
              <a:ext cx="500066" cy="693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" name="5-конечная звезда 21"/>
          <p:cNvSpPr/>
          <p:nvPr/>
        </p:nvSpPr>
        <p:spPr>
          <a:xfrm>
            <a:off x="5643563" y="4429125"/>
            <a:ext cx="1571625" cy="1500188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270" name="Picture 7" descr="C:\Documents and Settings\New\Рабочий стол\Untitled-Scanned-02.jpg"/>
          <p:cNvPicPr>
            <a:picLocks noChangeAspect="1" noChangeArrowheads="1"/>
          </p:cNvPicPr>
          <p:nvPr/>
        </p:nvPicPr>
        <p:blipFill>
          <a:blip r:embed="rId7"/>
          <a:srcRect l="11183" t="9055" r="13335" b="6438"/>
          <a:stretch>
            <a:fillRect/>
          </a:stretch>
        </p:blipFill>
        <p:spPr bwMode="auto">
          <a:xfrm>
            <a:off x="3429000" y="1857375"/>
            <a:ext cx="2428875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6" name="Прямая соединительная линия 25"/>
          <p:cNvCxnSpPr/>
          <p:nvPr/>
        </p:nvCxnSpPr>
        <p:spPr>
          <a:xfrm>
            <a:off x="357158" y="357166"/>
            <a:ext cx="8429684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57158" y="6572272"/>
            <a:ext cx="8429684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-2749601" y="3464719"/>
            <a:ext cx="6214312" cy="794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5680083" y="3463925"/>
            <a:ext cx="6214312" cy="794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5" name="AutoShape 22"/>
          <p:cNvSpPr>
            <a:spLocks noChangeArrowheads="1"/>
          </p:cNvSpPr>
          <p:nvPr/>
        </p:nvSpPr>
        <p:spPr bwMode="auto">
          <a:xfrm>
            <a:off x="2209800" y="533400"/>
            <a:ext cx="5410200" cy="1066800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660033"/>
                </a:solidFill>
              </a:rPr>
              <a:t>Цифра 5</a:t>
            </a:r>
          </a:p>
        </p:txBody>
      </p:sp>
      <p:pic>
        <p:nvPicPr>
          <p:cNvPr id="19479" name="стих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9" descr="karanda1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9523775" flipV="1">
            <a:off x="5170488" y="1477963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730" fill="hold"/>
                                        <p:tgtEl>
                                          <p:spTgt spid="194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6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73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566 -0.00486 L -0.06146 0.11065 " pathEditMode="relative" rAng="0" ptsTypes="AA">
                                      <p:cBhvr>
                                        <p:cTn id="21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146 0.11065 C -0.0533 0.10671 -0.03038 0.0875 -0.01267 0.08657 C 0.00504 0.08565 0.03212 0.09236 0.04497 0.10486 C 0.05781 0.11736 0.06458 0.1368 0.06424 0.16134 C 0.06389 0.18588 0.05347 0.22731 0.04306 0.25208 C 0.03264 0.27685 0.01389 0.29861 0.00208 0.31065 C -0.00972 0.32268 -0.01857 0.32407 -0.02778 0.325 C -0.03698 0.32592 -0.04531 0.32153 -0.05347 0.3169 C -0.06163 0.31227 -0.07153 0.3037 -0.07621 0.29676 C -0.0809 0.28981 -0.08107 0.27916 -0.08229 0.27453 " pathEditMode="relative" rAng="0" ptsTypes="aaaaaaaaaa">
                                      <p:cBhvr>
                                        <p:cTn id="24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" y="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566 -0.00741 C -0.04167 -0.00047 -0.03767 0.00648 -0.02795 0.01157 C -0.0184 0.01643 -0.00156 0.02708 0.01233 0.02222 C 0.02639 0.01759 0.04861 -0.00926 0.0566 -0.01528 " pathEditMode="relative" rAng="0" ptsTypes="aaaA">
                                      <p:cBhvr>
                                        <p:cTn id="27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" y="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79"/>
                </p:tgtEl>
              </p:cMediaNode>
            </p:audio>
          </p:childTnLst>
        </p:cTn>
      </p:par>
    </p:tnLst>
    <p:bldLst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"/>
          <p:cNvGrpSpPr>
            <a:grpSpLocks/>
          </p:cNvGrpSpPr>
          <p:nvPr/>
        </p:nvGrpSpPr>
        <p:grpSpPr bwMode="auto">
          <a:xfrm>
            <a:off x="500063" y="1714500"/>
            <a:ext cx="1928812" cy="1357313"/>
            <a:chOff x="500034" y="2000240"/>
            <a:chExt cx="1929620" cy="1357322"/>
          </a:xfrm>
        </p:grpSpPr>
        <p:sp>
          <p:nvSpPr>
            <p:cNvPr id="9" name="Прямоугольник 8"/>
            <p:cNvSpPr>
              <a:spLocks noChangeArrowheads="1"/>
            </p:cNvSpPr>
            <p:nvPr/>
          </p:nvSpPr>
          <p:spPr bwMode="auto">
            <a:xfrm>
              <a:off x="500034" y="2000240"/>
              <a:ext cx="1643750" cy="1000132"/>
            </a:xfrm>
            <a:prstGeom prst="rect">
              <a:avLst/>
            </a:prstGeom>
            <a:solidFill>
              <a:srgbClr val="33CC33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0" name="Овал 9"/>
            <p:cNvSpPr>
              <a:spLocks noChangeArrowheads="1"/>
            </p:cNvSpPr>
            <p:nvPr/>
          </p:nvSpPr>
          <p:spPr bwMode="auto">
            <a:xfrm>
              <a:off x="642969" y="3000372"/>
              <a:ext cx="357337" cy="357190"/>
            </a:xfrm>
            <a:prstGeom prst="ellipse">
              <a:avLst/>
            </a:prstGeom>
            <a:solidFill>
              <a:srgbClr val="33CC33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1" name="Овал 10"/>
            <p:cNvSpPr>
              <a:spLocks noChangeArrowheads="1"/>
            </p:cNvSpPr>
            <p:nvPr/>
          </p:nvSpPr>
          <p:spPr bwMode="auto">
            <a:xfrm>
              <a:off x="1643513" y="3000372"/>
              <a:ext cx="357337" cy="357190"/>
            </a:xfrm>
            <a:prstGeom prst="ellipse">
              <a:avLst/>
            </a:prstGeom>
            <a:solidFill>
              <a:srgbClr val="33CC33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lt1"/>
                </a:solidFill>
                <a:latin typeface="+mn-lt"/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2143784" y="2786058"/>
              <a:ext cx="285870" cy="158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>
              <a:off x="2359010" y="2786852"/>
              <a:ext cx="14128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49"/>
          <p:cNvGrpSpPr>
            <a:grpSpLocks/>
          </p:cNvGrpSpPr>
          <p:nvPr/>
        </p:nvGrpSpPr>
        <p:grpSpPr bwMode="auto">
          <a:xfrm>
            <a:off x="2857500" y="2071688"/>
            <a:ext cx="5857875" cy="928687"/>
            <a:chOff x="2857488" y="2071678"/>
            <a:chExt cx="5857916" cy="928694"/>
          </a:xfrm>
        </p:grpSpPr>
        <p:grpSp>
          <p:nvGrpSpPr>
            <p:cNvPr id="13326" name="Группа 19"/>
            <p:cNvGrpSpPr>
              <a:grpSpLocks/>
            </p:cNvGrpSpPr>
            <p:nvPr/>
          </p:nvGrpSpPr>
          <p:grpSpPr bwMode="auto">
            <a:xfrm>
              <a:off x="2857488" y="2071678"/>
              <a:ext cx="1571636" cy="928694"/>
              <a:chOff x="2500298" y="4214818"/>
              <a:chExt cx="1571636" cy="928694"/>
            </a:xfrm>
          </p:grpSpPr>
          <p:sp>
            <p:nvSpPr>
              <p:cNvPr id="21" name="Прямоугольник 20"/>
              <p:cNvSpPr>
                <a:spLocks noChangeArrowheads="1"/>
              </p:cNvSpPr>
              <p:nvPr/>
            </p:nvSpPr>
            <p:spPr bwMode="auto">
              <a:xfrm>
                <a:off x="2714613" y="4214818"/>
                <a:ext cx="1143008" cy="642942"/>
              </a:xfrm>
              <a:prstGeom prst="rect">
                <a:avLst/>
              </a:prstGeom>
              <a:solidFill>
                <a:srgbClr val="FFFF00"/>
              </a:soli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lt1"/>
                  </a:solidFill>
                  <a:latin typeface="+mn-lt"/>
                </a:endParaRPr>
              </a:p>
            </p:txBody>
          </p:sp>
          <p:sp>
            <p:nvSpPr>
              <p:cNvPr id="22" name="Овал 21"/>
              <p:cNvSpPr>
                <a:spLocks noChangeArrowheads="1"/>
              </p:cNvSpPr>
              <p:nvPr/>
            </p:nvSpPr>
            <p:spPr bwMode="auto">
              <a:xfrm>
                <a:off x="2857489" y="4857760"/>
                <a:ext cx="285752" cy="285752"/>
              </a:xfrm>
              <a:prstGeom prst="ellipse">
                <a:avLst/>
              </a:prstGeom>
              <a:solidFill>
                <a:srgbClr val="FFFF00"/>
              </a:solidFill>
              <a:ln w="254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lt1"/>
                  </a:solidFill>
                  <a:latin typeface="+mn-lt"/>
                </a:endParaRPr>
              </a:p>
            </p:txBody>
          </p:sp>
          <p:sp>
            <p:nvSpPr>
              <p:cNvPr id="23" name="Овал 22"/>
              <p:cNvSpPr>
                <a:spLocks noChangeArrowheads="1"/>
              </p:cNvSpPr>
              <p:nvPr/>
            </p:nvSpPr>
            <p:spPr bwMode="auto">
              <a:xfrm>
                <a:off x="3428993" y="4857760"/>
                <a:ext cx="285752" cy="285752"/>
              </a:xfrm>
              <a:prstGeom prst="ellipse">
                <a:avLst/>
              </a:prstGeom>
              <a:solidFill>
                <a:srgbClr val="FFFF00"/>
              </a:solidFill>
              <a:ln w="254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lt1"/>
                  </a:solidFill>
                  <a:latin typeface="+mn-lt"/>
                </a:endParaRPr>
              </a:p>
            </p:txBody>
          </p:sp>
          <p:cxnSp>
            <p:nvCxnSpPr>
              <p:cNvPr id="13352" name="Прямая соединительная линия 23"/>
              <p:cNvCxnSpPr>
                <a:cxnSpLocks noChangeShapeType="1"/>
              </p:cNvCxnSpPr>
              <p:nvPr/>
            </p:nvCxnSpPr>
            <p:spPr bwMode="auto">
              <a:xfrm rot="10800000">
                <a:off x="2500298" y="4643446"/>
                <a:ext cx="214314" cy="1"/>
              </a:xfrm>
              <a:prstGeom prst="line">
                <a:avLst/>
              </a:prstGeom>
              <a:noFill/>
              <a:ln w="38100" algn="ctr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3353" name="Прямая соединительная линия 24"/>
              <p:cNvCxnSpPr>
                <a:cxnSpLocks noChangeShapeType="1"/>
              </p:cNvCxnSpPr>
              <p:nvPr/>
            </p:nvCxnSpPr>
            <p:spPr bwMode="auto">
              <a:xfrm rot="5400000">
                <a:off x="2500298" y="4643446"/>
                <a:ext cx="142876" cy="1588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3354" name="Прямая соединительная линия 25"/>
              <p:cNvCxnSpPr>
                <a:cxnSpLocks noChangeShapeType="1"/>
              </p:cNvCxnSpPr>
              <p:nvPr/>
            </p:nvCxnSpPr>
            <p:spPr bwMode="auto">
              <a:xfrm rot="10800000">
                <a:off x="3857620" y="4643446"/>
                <a:ext cx="214314" cy="1"/>
              </a:xfrm>
              <a:prstGeom prst="line">
                <a:avLst/>
              </a:prstGeom>
              <a:noFill/>
              <a:ln w="38100" algn="ctr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3355" name="Прямая соединительная линия 26"/>
              <p:cNvCxnSpPr>
                <a:cxnSpLocks noChangeShapeType="1"/>
              </p:cNvCxnSpPr>
              <p:nvPr/>
            </p:nvCxnSpPr>
            <p:spPr bwMode="auto">
              <a:xfrm rot="5400000">
                <a:off x="3929058" y="4643446"/>
                <a:ext cx="142876" cy="1588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grpSp>
          <p:nvGrpSpPr>
            <p:cNvPr id="13327" name="Группа 27"/>
            <p:cNvGrpSpPr>
              <a:grpSpLocks/>
            </p:cNvGrpSpPr>
            <p:nvPr/>
          </p:nvGrpSpPr>
          <p:grpSpPr bwMode="auto">
            <a:xfrm>
              <a:off x="4357686" y="2071678"/>
              <a:ext cx="1571636" cy="928694"/>
              <a:chOff x="5143504" y="4643446"/>
              <a:chExt cx="1571636" cy="928694"/>
            </a:xfrm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5357817" y="4643446"/>
                <a:ext cx="1143008" cy="642942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0" name="Овал 29"/>
              <p:cNvSpPr/>
              <p:nvPr/>
            </p:nvSpPr>
            <p:spPr>
              <a:xfrm>
                <a:off x="5500693" y="5286388"/>
                <a:ext cx="285752" cy="28575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1" name="Овал 30"/>
              <p:cNvSpPr/>
              <p:nvPr/>
            </p:nvSpPr>
            <p:spPr>
              <a:xfrm>
                <a:off x="6072197" y="5286388"/>
                <a:ext cx="285752" cy="28575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13345" name="Прямая соединительная линия 31"/>
              <p:cNvCxnSpPr>
                <a:cxnSpLocks noChangeShapeType="1"/>
              </p:cNvCxnSpPr>
              <p:nvPr/>
            </p:nvCxnSpPr>
            <p:spPr bwMode="auto">
              <a:xfrm rot="10800000">
                <a:off x="5143504" y="5072074"/>
                <a:ext cx="214314" cy="1"/>
              </a:xfrm>
              <a:prstGeom prst="line">
                <a:avLst/>
              </a:prstGeom>
              <a:noFill/>
              <a:ln w="38100" algn="ctr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3346" name="Прямая соединительная линия 32"/>
              <p:cNvCxnSpPr>
                <a:cxnSpLocks noChangeShapeType="1"/>
              </p:cNvCxnSpPr>
              <p:nvPr/>
            </p:nvCxnSpPr>
            <p:spPr bwMode="auto">
              <a:xfrm rot="5400000">
                <a:off x="5143504" y="5072074"/>
                <a:ext cx="142876" cy="1588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3347" name="Прямая соединительная линия 33"/>
              <p:cNvCxnSpPr>
                <a:cxnSpLocks noChangeShapeType="1"/>
              </p:cNvCxnSpPr>
              <p:nvPr/>
            </p:nvCxnSpPr>
            <p:spPr bwMode="auto">
              <a:xfrm rot="10800000">
                <a:off x="6500826" y="5072074"/>
                <a:ext cx="214314" cy="1"/>
              </a:xfrm>
              <a:prstGeom prst="line">
                <a:avLst/>
              </a:prstGeom>
              <a:noFill/>
              <a:ln w="38100" algn="ctr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3348" name="Прямая соединительная линия 34"/>
              <p:cNvCxnSpPr>
                <a:cxnSpLocks noChangeShapeType="1"/>
              </p:cNvCxnSpPr>
              <p:nvPr/>
            </p:nvCxnSpPr>
            <p:spPr bwMode="auto">
              <a:xfrm rot="5400000">
                <a:off x="6572264" y="5072074"/>
                <a:ext cx="142876" cy="1588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grpSp>
          <p:nvGrpSpPr>
            <p:cNvPr id="13328" name="Группа 35"/>
            <p:cNvGrpSpPr>
              <a:grpSpLocks/>
            </p:cNvGrpSpPr>
            <p:nvPr/>
          </p:nvGrpSpPr>
          <p:grpSpPr bwMode="auto">
            <a:xfrm>
              <a:off x="5857884" y="2071678"/>
              <a:ext cx="1571636" cy="928694"/>
              <a:chOff x="5143504" y="4643446"/>
              <a:chExt cx="1571636" cy="928694"/>
            </a:xfrm>
          </p:grpSpPr>
          <p:sp>
            <p:nvSpPr>
              <p:cNvPr id="37" name="Прямоугольник 36"/>
              <p:cNvSpPr/>
              <p:nvPr/>
            </p:nvSpPr>
            <p:spPr>
              <a:xfrm>
                <a:off x="5357819" y="4643446"/>
                <a:ext cx="1143008" cy="642942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8" name="Овал 37"/>
              <p:cNvSpPr/>
              <p:nvPr/>
            </p:nvSpPr>
            <p:spPr>
              <a:xfrm>
                <a:off x="5500695" y="5286388"/>
                <a:ext cx="285752" cy="28575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9" name="Овал 38"/>
              <p:cNvSpPr/>
              <p:nvPr/>
            </p:nvSpPr>
            <p:spPr>
              <a:xfrm>
                <a:off x="6072199" y="5286388"/>
                <a:ext cx="285752" cy="28575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13338" name="Прямая соединительная линия 39"/>
              <p:cNvCxnSpPr>
                <a:cxnSpLocks noChangeShapeType="1"/>
              </p:cNvCxnSpPr>
              <p:nvPr/>
            </p:nvCxnSpPr>
            <p:spPr bwMode="auto">
              <a:xfrm rot="10800000">
                <a:off x="5143504" y="5072074"/>
                <a:ext cx="214314" cy="1"/>
              </a:xfrm>
              <a:prstGeom prst="line">
                <a:avLst/>
              </a:prstGeom>
              <a:noFill/>
              <a:ln w="38100" algn="ctr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3339" name="Прямая соединительная линия 40"/>
              <p:cNvCxnSpPr>
                <a:cxnSpLocks noChangeShapeType="1"/>
              </p:cNvCxnSpPr>
              <p:nvPr/>
            </p:nvCxnSpPr>
            <p:spPr bwMode="auto">
              <a:xfrm rot="5400000">
                <a:off x="5143504" y="5072074"/>
                <a:ext cx="142876" cy="1588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3340" name="Прямая соединительная линия 41"/>
              <p:cNvCxnSpPr>
                <a:cxnSpLocks noChangeShapeType="1"/>
              </p:cNvCxnSpPr>
              <p:nvPr/>
            </p:nvCxnSpPr>
            <p:spPr bwMode="auto">
              <a:xfrm rot="10800000">
                <a:off x="6500826" y="5072074"/>
                <a:ext cx="214314" cy="1"/>
              </a:xfrm>
              <a:prstGeom prst="line">
                <a:avLst/>
              </a:prstGeom>
              <a:noFill/>
              <a:ln w="38100" algn="ctr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3341" name="Прямая соединительная линия 42"/>
              <p:cNvCxnSpPr>
                <a:cxnSpLocks noChangeShapeType="1"/>
              </p:cNvCxnSpPr>
              <p:nvPr/>
            </p:nvCxnSpPr>
            <p:spPr bwMode="auto">
              <a:xfrm rot="5400000">
                <a:off x="6572264" y="5072074"/>
                <a:ext cx="142876" cy="1588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grpSp>
          <p:nvGrpSpPr>
            <p:cNvPr id="13329" name="Группа 43"/>
            <p:cNvGrpSpPr>
              <a:grpSpLocks/>
            </p:cNvGrpSpPr>
            <p:nvPr/>
          </p:nvGrpSpPr>
          <p:grpSpPr bwMode="auto">
            <a:xfrm>
              <a:off x="7358082" y="2071678"/>
              <a:ext cx="1357322" cy="928694"/>
              <a:chOff x="7358082" y="2357430"/>
              <a:chExt cx="1357322" cy="928694"/>
            </a:xfrm>
          </p:grpSpPr>
          <p:sp>
            <p:nvSpPr>
              <p:cNvPr id="45" name="Прямоугольник 44"/>
              <p:cNvSpPr/>
              <p:nvPr/>
            </p:nvSpPr>
            <p:spPr>
              <a:xfrm>
                <a:off x="7572395" y="2357430"/>
                <a:ext cx="1143008" cy="642942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6" name="Овал 45"/>
              <p:cNvSpPr/>
              <p:nvPr/>
            </p:nvSpPr>
            <p:spPr>
              <a:xfrm>
                <a:off x="7715271" y="3000372"/>
                <a:ext cx="285752" cy="28575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7" name="Овал 46"/>
              <p:cNvSpPr/>
              <p:nvPr/>
            </p:nvSpPr>
            <p:spPr>
              <a:xfrm>
                <a:off x="8286775" y="3000372"/>
                <a:ext cx="285752" cy="28575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13333" name="Прямая соединительная линия 47"/>
              <p:cNvCxnSpPr>
                <a:cxnSpLocks noChangeShapeType="1"/>
              </p:cNvCxnSpPr>
              <p:nvPr/>
            </p:nvCxnSpPr>
            <p:spPr bwMode="auto">
              <a:xfrm rot="10800000">
                <a:off x="7358082" y="2786058"/>
                <a:ext cx="214314" cy="1"/>
              </a:xfrm>
              <a:prstGeom prst="line">
                <a:avLst/>
              </a:prstGeom>
              <a:noFill/>
              <a:ln w="38100" algn="ctr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3334" name="Прямая соединительная линия 48"/>
              <p:cNvCxnSpPr>
                <a:cxnSpLocks noChangeShapeType="1"/>
              </p:cNvCxnSpPr>
              <p:nvPr/>
            </p:nvCxnSpPr>
            <p:spPr bwMode="auto">
              <a:xfrm rot="5400000">
                <a:off x="7358082" y="2786058"/>
                <a:ext cx="142876" cy="1588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</p:grpSp>
      <p:sp>
        <p:nvSpPr>
          <p:cNvPr id="98" name="Прямоугольник 97"/>
          <p:cNvSpPr/>
          <p:nvPr/>
        </p:nvSpPr>
        <p:spPr>
          <a:xfrm>
            <a:off x="3143240" y="3071810"/>
            <a:ext cx="291618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 + 4 = 5</a:t>
            </a:r>
          </a:p>
        </p:txBody>
      </p:sp>
      <p:sp>
        <p:nvSpPr>
          <p:cNvPr id="99" name="Прямоугольник 98"/>
          <p:cNvSpPr/>
          <p:nvPr/>
        </p:nvSpPr>
        <p:spPr>
          <a:xfrm>
            <a:off x="3143240" y="3857628"/>
            <a:ext cx="289694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</a:t>
            </a:r>
            <a:r>
              <a:rPr lang="ru-RU" sz="54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– 4 = 1</a:t>
            </a:r>
            <a:endParaRPr lang="ru-RU" sz="5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0000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3286116" y="5429264"/>
            <a:ext cx="274306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5 - </a:t>
            </a:r>
            <a:r>
              <a:rPr lang="ru-RU" sz="54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 </a:t>
            </a:r>
            <a:r>
              <a:rPr lang="ru-RU" sz="5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 </a:t>
            </a:r>
            <a:r>
              <a:rPr lang="ru-RU" sz="54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</a:t>
            </a:r>
            <a:endParaRPr lang="ru-RU" sz="5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0000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3124200" y="4643446"/>
            <a:ext cx="307809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</a:t>
            </a:r>
            <a:r>
              <a:rPr lang="ru-RU" sz="54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5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+</a:t>
            </a:r>
            <a:r>
              <a:rPr lang="ru-RU" sz="54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5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 = </a:t>
            </a:r>
            <a:r>
              <a:rPr lang="ru-RU" sz="54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</a:t>
            </a:r>
            <a:endParaRPr lang="ru-RU" sz="5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0000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2" name="Прямая соединительная линия 101"/>
          <p:cNvCxnSpPr/>
          <p:nvPr/>
        </p:nvCxnSpPr>
        <p:spPr>
          <a:xfrm rot="5400000">
            <a:off x="-2821039" y="3463925"/>
            <a:ext cx="6214312" cy="794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 rot="5400000">
            <a:off x="5751521" y="3463925"/>
            <a:ext cx="6214312" cy="794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>
            <a:off x="285720" y="357166"/>
            <a:ext cx="8572560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>
            <a:off x="285720" y="6572272"/>
            <a:ext cx="8572560" cy="1588"/>
          </a:xfrm>
          <a:prstGeom prst="line">
            <a:avLst/>
          </a:prstGeom>
          <a:ln w="38100">
            <a:solidFill>
              <a:srgbClr val="663300"/>
            </a:solidFill>
          </a:ln>
          <a:effectLst>
            <a:glow rad="101600">
              <a:srgbClr val="996633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24" name="Picture 2" descr="C:\Documents and Settings\New\Рабочий стол\Untitled-Scanned-0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3786188"/>
            <a:ext cx="1731962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5" name="AutoShape 51"/>
          <p:cNvSpPr>
            <a:spLocks noChangeArrowheads="1"/>
          </p:cNvSpPr>
          <p:nvPr/>
        </p:nvSpPr>
        <p:spPr bwMode="auto">
          <a:xfrm>
            <a:off x="838200" y="457200"/>
            <a:ext cx="7772400" cy="1143000"/>
          </a:xfrm>
          <a:prstGeom prst="doubleWave">
            <a:avLst>
              <a:gd name="adj1" fmla="val 6500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660033"/>
                </a:solidFill>
              </a:rPr>
              <a:t>Запишите равенства к рисункам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8.67362E-19 L -0.04722 -8.67362E-19 " pathEditMode="relative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4.07407E-6 L -4.16667E-6 4.07407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8.67362E-19 L 0.04722 -8.67362E-19 " pathEditMode="relative" ptsTypes="AA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23 7.40741E-7 L 0.00799 7.40741E-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224</Words>
  <Application>Microsoft PowerPoint</Application>
  <PresentationFormat>Экран (4:3)</PresentationFormat>
  <Paragraphs>73</Paragraphs>
  <Slides>15</Slides>
  <Notes>0</Notes>
  <HiddenSlides>1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</dc:creator>
  <cp:lastModifiedBy>1</cp:lastModifiedBy>
  <cp:revision>11</cp:revision>
  <cp:lastPrinted>1601-01-01T00:00:00Z</cp:lastPrinted>
  <dcterms:created xsi:type="dcterms:W3CDTF">1601-01-01T00:00:00Z</dcterms:created>
  <dcterms:modified xsi:type="dcterms:W3CDTF">2011-10-17T15:47:25Z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