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62" r:id="rId4"/>
    <p:sldId id="259" r:id="rId5"/>
    <p:sldId id="260" r:id="rId6"/>
    <p:sldId id="258" r:id="rId7"/>
    <p:sldId id="264" r:id="rId8"/>
    <p:sldId id="275" r:id="rId9"/>
    <p:sldId id="265" r:id="rId10"/>
    <p:sldId id="266" r:id="rId11"/>
    <p:sldId id="278" r:id="rId12"/>
    <p:sldId id="276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F2B234-D31A-43D3-8971-DE59837C94E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биология\Рабочий стол\фото биотерроризм\130098549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571900"/>
          </a:xfrm>
        </p:spPr>
        <p:txBody>
          <a:bodyPr>
            <a:normAutofit/>
          </a:bodyPr>
          <a:lstStyle/>
          <a:p>
            <a:r>
              <a:rPr lang="ru-RU" dirty="0"/>
              <a:t>Чем объяснить официальный запрет биооружия?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1037" y="214290"/>
            <a:ext cx="4862963" cy="552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496"/>
            <a:ext cx="3893358" cy="259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357586" cy="2273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42918"/>
            <a:ext cx="4286280" cy="5738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00306"/>
            <a:ext cx="4286280" cy="2817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5762" y="112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Создание биооружия и подготовка к биодиверсии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  Но </a:t>
            </a:r>
            <a:r>
              <a:rPr lang="ru-RU" dirty="0"/>
              <a:t>это ещё не всё. Террорист должен знать, как транспортировать </a:t>
            </a:r>
            <a:r>
              <a:rPr lang="ru-RU" dirty="0" smtClean="0"/>
              <a:t>патогенны </a:t>
            </a:r>
            <a:r>
              <a:rPr lang="ru-RU" dirty="0"/>
              <a:t>к месту назначения, при этом сохранив их жизнеспособности. И наконец, ему надо владеть эффективным методом распространения этих возбудителей. Для этого важно добиться, чтобы частицы биоагента при к цели имели правильный размер и чтобы им была заражена достаточно обширная территория, а его концентрация была способна вызывать эпидемию. </a:t>
            </a:r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4. Искусственно созданные болезни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   Ученые </a:t>
            </a:r>
            <a:r>
              <a:rPr lang="ru-RU" dirty="0"/>
              <a:t>уже нашли способ видоизменять существующие патогены, с целью повысить их поражающую способность и облегчить их применения. Они научились генетически модифицировать  безвредные микроорганизмы, чтобы вырабатывали токсины, а также делать так, что их невозможно обнаружить обычными методами. Кроме того, можно получить микроорганизмы, устойчивые к антибиотикам, существующем вакцинам и методам лечения.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Сибирская язва, или антракс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876"/>
            <a:ext cx="2502820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3048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9509" y="2000240"/>
            <a:ext cx="5524491" cy="4143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Ботулизм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857364"/>
            <a:ext cx="6806898" cy="461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Чума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79712" y="2993479"/>
            <a:ext cx="512445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14422"/>
            <a:ext cx="4000528" cy="271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Оспа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857652" cy="435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928934"/>
            <a:ext cx="4507291" cy="3196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  Начиная </a:t>
            </a:r>
            <a:r>
              <a:rPr lang="ru-RU" dirty="0"/>
              <a:t>с 1972 </a:t>
            </a:r>
            <a:r>
              <a:rPr lang="ru-RU" dirty="0" smtClean="0"/>
              <a:t>года более </a:t>
            </a:r>
            <a:r>
              <a:rPr lang="ru-RU" dirty="0"/>
              <a:t>ста государств, подписали международное соглашение о запрещении разработки, производства и накопления биологического оружия. Этот документ, названный Конвенцией о запрещении биологического и токсинного оружия, стал первым соглашением об отказе от целого класса оружия массового уничтожения. Чтобы решить проблему контроля за соблюдением положений Конвенции, в 1995 году представители ряда стран начали переговоры по разработке протокола к ней.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88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 биологической опасности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3500462" cy="249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857628"/>
            <a:ext cx="3190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357298"/>
            <a:ext cx="3856033" cy="289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11222"/>
          </a:xfrm>
        </p:spPr>
        <p:txBody>
          <a:bodyPr/>
          <a:lstStyle/>
          <a:p>
            <a:r>
              <a:rPr lang="ru-RU" dirty="0" smtClean="0"/>
              <a:t>Введение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отличие от бомб и 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нервнопаралитического 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газа, биологическое оружие обладает одной коварной чертой: поскольку у заболеваний есть инкубационный период, катастрофа подступает исподволь и незаметно. Сначала за медицинской помощью обращаются лишь немногие. Симптомы иногда ставят врачей в тупик или напоминают проявления других, более распространённых заболеваний. К тому времени, когда картина прояснится, могут быть заражены целые города» (журнал «</a:t>
            </a:r>
            <a:r>
              <a:rPr lang="ru-RU" sz="3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Сайентифик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америкэн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бы сегодня был совершен биотерракт с применением вируса оспы, под ударом оказалась бы большая часть мирового населения, и, поскольку уровень смертности при данном заболевании достигает 30 %, могли умереть около двух миллиардов человек» (журнал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афферс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«</a:t>
            </a:r>
            <a:r>
              <a:rPr lang="ru-RU" dirty="0"/>
              <a:t>От этого не застраховано ни одно государство». «Могут  быть заражены … целые города». «Могли бы умереть около двух миллиардов человек». Эти высказывания рисуют удручающую картину. Но настолько велика вероятность того, что в ход будет пущено смертоносное биологическое оружие?  Над этим вопросом ломают головы специалисты. </a:t>
            </a:r>
          </a:p>
          <a:p>
            <a:pPr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4000">
              <a:srgbClr val="5E9EFF">
                <a:alpha val="89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28"/>
            <a:ext cx="6200796" cy="785818"/>
          </a:xfrm>
        </p:spPr>
        <p:txBody>
          <a:bodyPr/>
          <a:lstStyle/>
          <a:p>
            <a:r>
              <a:rPr lang="ru-RU" sz="2800" i="1" dirty="0">
                <a:solidFill>
                  <a:schemeClr val="bg1"/>
                </a:solidFill>
              </a:rPr>
              <a:t>1. Понятие «бактериальное оружие»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3643338" cy="513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643290"/>
            <a:ext cx="464347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970029"/>
            <a:ext cx="3802700" cy="260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Тем </a:t>
            </a:r>
            <a:r>
              <a:rPr lang="ru-RU" dirty="0"/>
              <a:t>не менее, инфекционные заболевания до сих пор остаются грозным врагом человечества, унося более 17 миллионов жизней в год, то есть 50 000 каждый день.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179651" cy="545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Попытки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запретить биологическое оружие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протяжении более 20 лет Соединенные Штаты, бывших советский Союз и ряд других государств усиленно разрабатывали биологическое оружие.  Но в 1972 году был подписан договор о запрещении этого вида вооружений. Однако некоторые страны тайно продолжали исследования и разработку биооружия,  увеличивая запасы смертоносных </a:t>
            </a:r>
            <a:r>
              <a:rPr lang="ru-RU" sz="3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биоагентов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совершенствуя методы их применения в боевых целях.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101</TotalTime>
  <Words>498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Тема7</vt:lpstr>
      <vt:lpstr>Презентация PowerPoint</vt:lpstr>
      <vt:lpstr>Знак биологической опасности</vt:lpstr>
      <vt:lpstr>Введение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Попытки запретить биологическое оружие </vt:lpstr>
      <vt:lpstr>Чем объяснить официальный запрет биооружия?</vt:lpstr>
      <vt:lpstr>Презентация PowerPoint</vt:lpstr>
      <vt:lpstr>3. Создание биооружия и подготовка к биодиверсии</vt:lpstr>
      <vt:lpstr>Презентация PowerPoint</vt:lpstr>
      <vt:lpstr>4. Искусственно созданные болезни</vt:lpstr>
      <vt:lpstr>Сибирская язва, или антракс</vt:lpstr>
      <vt:lpstr>Ботулизм</vt:lpstr>
      <vt:lpstr>Чума</vt:lpstr>
      <vt:lpstr>Оспа</vt:lpstr>
      <vt:lpstr>Заключение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биология</dc:creator>
  <cp:lastModifiedBy>Ольга</cp:lastModifiedBy>
  <cp:revision>16</cp:revision>
  <dcterms:created xsi:type="dcterms:W3CDTF">2012-03-13T00:12:15Z</dcterms:created>
  <dcterms:modified xsi:type="dcterms:W3CDTF">2013-09-27T16:36:10Z</dcterms:modified>
</cp:coreProperties>
</file>