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F0A1513-42B3-48BB-A06D-8EDCC01AB9B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4FC1EBF-3CD2-40D8-9693-67749AB20E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Her </a:t>
            </a:r>
            <a:r>
              <a:rPr lang="en-US" dirty="0" smtClean="0"/>
              <a:t>life and that as it became the </a:t>
            </a:r>
            <a:r>
              <a:rPr lang="en-US" dirty="0" smtClean="0"/>
              <a:t>queen…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Elizabeth II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568952" cy="2088232"/>
          </a:xfrm>
        </p:spPr>
        <p:txBody>
          <a:bodyPr>
            <a:normAutofit/>
          </a:bodyPr>
          <a:lstStyle/>
          <a:p>
            <a:r>
              <a:rPr lang="en-US" dirty="0" smtClean="0"/>
              <a:t>Queens Elizabeth </a:t>
            </a:r>
            <a:r>
              <a:rPr lang="en-US" dirty="0" smtClean="0"/>
              <a:t>II </a:t>
            </a:r>
            <a:r>
              <a:rPr lang="en-US" dirty="0" smtClean="0"/>
              <a:t>is still live and rules Britain...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219200"/>
          </a:xfrm>
        </p:spPr>
        <p:txBody>
          <a:bodyPr/>
          <a:lstStyle/>
          <a:p>
            <a:r>
              <a:rPr lang="en-US" dirty="0" smtClean="0"/>
              <a:t>Thanks  for  your  attention!!!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3312368" cy="4968552"/>
          </a:xfrm>
          <a:prstGeom prst="rect">
            <a:avLst/>
          </a:prstGeom>
        </p:spPr>
      </p:pic>
      <p:pic>
        <p:nvPicPr>
          <p:cNvPr id="3" name="Рисунок 2" descr="732065358d6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836712"/>
            <a:ext cx="4464496" cy="49685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george-VI_lr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404663"/>
            <a:ext cx="4896544" cy="6151283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2971800"/>
          </a:xfrm>
        </p:spPr>
        <p:txBody>
          <a:bodyPr/>
          <a:lstStyle/>
          <a:p>
            <a:r>
              <a:rPr lang="en-US" dirty="0" smtClean="0"/>
              <a:t>King George VI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a2932015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56" y="548679"/>
            <a:ext cx="8032892" cy="5783683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uhoa_e43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59" y="458669"/>
            <a:ext cx="7896877" cy="592265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oto8 000_ARP152968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56692"/>
            <a:ext cx="7920880" cy="5544616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8190190" cy="460123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548680"/>
            <a:ext cx="4685801" cy="580884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px-Westminster_Abbey_London_90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96652"/>
            <a:ext cx="6048672" cy="637270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30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Elizabeth II</vt:lpstr>
      <vt:lpstr>Слайд 2</vt:lpstr>
      <vt:lpstr>King George VI</vt:lpstr>
      <vt:lpstr>Слайд 4</vt:lpstr>
      <vt:lpstr>Слайд 5</vt:lpstr>
      <vt:lpstr>Слайд 6</vt:lpstr>
      <vt:lpstr>Слайд 7</vt:lpstr>
      <vt:lpstr>Слайд 8</vt:lpstr>
      <vt:lpstr>Слайд 9</vt:lpstr>
      <vt:lpstr>Queens Elizabeth II is still live and rules Britain...</vt:lpstr>
      <vt:lpstr>Thanks  for  your  attention!!!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Elizabeth II</dc:title>
  <dc:creator>User</dc:creator>
  <cp:lastModifiedBy>User</cp:lastModifiedBy>
  <cp:revision>3</cp:revision>
  <dcterms:created xsi:type="dcterms:W3CDTF">2013-04-23T17:40:01Z</dcterms:created>
  <dcterms:modified xsi:type="dcterms:W3CDTF">2013-04-23T18:04:09Z</dcterms:modified>
</cp:coreProperties>
</file>