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76D3A-9810-4575-886A-207C7FB5F715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4D5AE-77F7-4A00-9AC8-076FDB63C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34D5AE-77F7-4A00-9AC8-076FDB63CA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0C14B02-B169-42A7-BF8C-13B50FB5C04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AA62DB5-4C71-494F-BD1A-5C5A4D18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936103"/>
          </a:xfrm>
        </p:spPr>
        <p:txBody>
          <a:bodyPr/>
          <a:lstStyle/>
          <a:p>
            <a:r>
              <a:rPr lang="ru-RU" dirty="0" smtClean="0"/>
              <a:t>Как написать эссе?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496855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err="1" smtClean="0"/>
              <a:t>Телицына</a:t>
            </a:r>
            <a:r>
              <a:rPr lang="ru-RU" dirty="0" smtClean="0"/>
              <a:t> Татьяна Николаевна, учитель английского языка, МАОУ Лицей №130, Екатеринбург</a:t>
            </a:r>
            <a:endParaRPr lang="ru-RU" dirty="0"/>
          </a:p>
        </p:txBody>
      </p:sp>
      <p:pic>
        <p:nvPicPr>
          <p:cNvPr id="4" name="Picture 2" descr="D:\Users\Мои рисунки\iCACPIU2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24744"/>
            <a:ext cx="2608634" cy="3888432"/>
          </a:xfrm>
          <a:prstGeom prst="rect">
            <a:avLst/>
          </a:prstGeom>
          <a:noFill/>
        </p:spPr>
      </p:pic>
      <p:pic>
        <p:nvPicPr>
          <p:cNvPr id="5" name="Picture 4" descr="D:\Users\Мои рисунки\iCA6R4D6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924944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r>
              <a:rPr lang="ru-RU" b="1" dirty="0" smtClean="0"/>
              <a:t>Логические связки</a:t>
            </a:r>
            <a:r>
              <a:rPr lang="ru-RU" dirty="0" smtClean="0"/>
              <a:t>:</a:t>
            </a:r>
          </a:p>
          <a:p>
            <a:pPr lvl="0"/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 smtClean="0"/>
              <a:t>reason</a:t>
            </a:r>
            <a:endParaRPr lang="ru-RU" dirty="0" smtClean="0"/>
          </a:p>
          <a:p>
            <a:pPr lvl="0"/>
            <a:r>
              <a:rPr lang="ru-RU" dirty="0" err="1" smtClean="0"/>
              <a:t>therefore</a:t>
            </a:r>
            <a:r>
              <a:rPr lang="ru-RU" dirty="0" smtClean="0"/>
              <a:t>/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why</a:t>
            </a:r>
            <a:endParaRPr lang="ru-RU" dirty="0" smtClean="0"/>
          </a:p>
          <a:p>
            <a:pPr lvl="0"/>
            <a:r>
              <a:rPr lang="en-US" dirty="0" smtClean="0"/>
              <a:t>thus </a:t>
            </a:r>
            <a:r>
              <a:rPr lang="en-US" dirty="0" err="1" smtClean="0"/>
              <a:t>sth</a:t>
            </a:r>
            <a:r>
              <a:rPr lang="en-US" dirty="0" smtClean="0"/>
              <a:t> happened because of/as a result of/owing to/due to/as a consequence of</a:t>
            </a:r>
            <a:endParaRPr lang="ru-RU" dirty="0" smtClean="0"/>
          </a:p>
          <a:p>
            <a:endParaRPr lang="ru-RU" b="1" dirty="0" smtClean="0"/>
          </a:p>
          <a:p>
            <a:r>
              <a:rPr lang="ru-RU" b="1" dirty="0" smtClean="0"/>
              <a:t>Примеры:</a:t>
            </a:r>
            <a:endParaRPr lang="ru-RU" dirty="0" smtClean="0"/>
          </a:p>
          <a:p>
            <a:pPr lvl="0"/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example</a:t>
            </a:r>
            <a:endParaRPr lang="ru-RU" dirty="0" smtClean="0"/>
          </a:p>
          <a:p>
            <a:pPr lvl="0"/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instance</a:t>
            </a:r>
            <a:endParaRPr lang="ru-RU" dirty="0" smtClean="0"/>
          </a:p>
          <a:p>
            <a:pPr lvl="0"/>
            <a:r>
              <a:rPr lang="ru-RU" dirty="0" err="1" smtClean="0"/>
              <a:t>Such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endParaRPr lang="ru-RU" dirty="0" smtClean="0"/>
          </a:p>
          <a:p>
            <a:pPr lvl="0"/>
            <a:r>
              <a:rPr lang="ru-RU" dirty="0" err="1" smtClean="0"/>
              <a:t>Like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Заключение</a:t>
            </a:r>
            <a:r>
              <a:rPr lang="ru-RU" dirty="0" smtClean="0"/>
              <a:t>:</a:t>
            </a:r>
          </a:p>
          <a:p>
            <a:pPr lvl="0"/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sum</a:t>
            </a:r>
            <a:r>
              <a:rPr lang="ru-RU" dirty="0" smtClean="0"/>
              <a:t> </a:t>
            </a:r>
            <a:r>
              <a:rPr lang="ru-RU" dirty="0" err="1" smtClean="0"/>
              <a:t>up</a:t>
            </a:r>
            <a:r>
              <a:rPr lang="ru-RU" dirty="0" smtClean="0"/>
              <a:t>, …</a:t>
            </a:r>
          </a:p>
          <a:p>
            <a:pPr lvl="0"/>
            <a:r>
              <a:rPr lang="en-US" dirty="0" smtClean="0"/>
              <a:t>To conclude, I would argue that…</a:t>
            </a:r>
            <a:endParaRPr lang="ru-RU" dirty="0" smtClean="0"/>
          </a:p>
          <a:p>
            <a:pPr lvl="0"/>
            <a:r>
              <a:rPr lang="en-US" dirty="0" smtClean="0"/>
              <a:t>On this basis, I can conclude that…</a:t>
            </a:r>
            <a:endParaRPr lang="ru-RU" dirty="0" smtClean="0"/>
          </a:p>
          <a:p>
            <a:pPr lvl="0"/>
            <a:r>
              <a:rPr lang="en-US" dirty="0" smtClean="0"/>
              <a:t>In conclusion, I would like to stress that…</a:t>
            </a:r>
            <a:endParaRPr lang="ru-RU" dirty="0" smtClean="0"/>
          </a:p>
          <a:p>
            <a:pPr lvl="0"/>
            <a:r>
              <a:rPr lang="en-US" dirty="0" smtClean="0"/>
              <a:t>All in all, I believe that…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57378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Написание сочинения по английскому языку</a:t>
            </a:r>
            <a:r>
              <a:rPr lang="ru-RU" dirty="0" smtClean="0"/>
              <a:t> является одним из самых проблемных заданий при сдаче единого государственного экзамена. По сложности конкуренцию ему может составлять только </a:t>
            </a:r>
            <a:r>
              <a:rPr lang="ru-RU" dirty="0" err="1" smtClean="0"/>
              <a:t>аудирование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Поэтому тренировка в составлении эссе должна быть особенно усиленной и интенсивной.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Используйте формальный стиль письма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не пользуйтесь сокращениями (</a:t>
            </a:r>
            <a:r>
              <a:rPr lang="ru-RU" b="1" i="1" dirty="0" err="1" smtClean="0"/>
              <a:t>don’t</a:t>
            </a:r>
            <a:r>
              <a:rPr lang="ru-RU" dirty="0" smtClean="0"/>
              <a:t>, </a:t>
            </a:r>
            <a:r>
              <a:rPr lang="ru-RU" b="1" i="1" dirty="0" err="1" smtClean="0"/>
              <a:t>can’t</a:t>
            </a:r>
            <a:r>
              <a:rPr lang="ru-RU" dirty="0" smtClean="0"/>
              <a:t>, </a:t>
            </a:r>
            <a:r>
              <a:rPr lang="ru-RU" b="1" i="1" dirty="0" err="1" smtClean="0"/>
              <a:t>I’m</a:t>
            </a:r>
            <a:r>
              <a:rPr lang="ru-RU" dirty="0" smtClean="0"/>
              <a:t>, </a:t>
            </a:r>
            <a:r>
              <a:rPr lang="ru-RU" b="1" i="1" dirty="0" err="1" smtClean="0"/>
              <a:t>it’s</a:t>
            </a:r>
            <a:r>
              <a:rPr lang="ru-RU" dirty="0" smtClean="0"/>
              <a:t>),</a:t>
            </a:r>
          </a:p>
          <a:p>
            <a:pPr lvl="0"/>
            <a:r>
              <a:rPr lang="ru-RU" dirty="0" smtClean="0"/>
              <a:t>не используйте скобки или восклицательные знаки — это свойственно неформальному стилю письма;</a:t>
            </a:r>
          </a:p>
          <a:p>
            <a:pPr lvl="0"/>
            <a:r>
              <a:rPr lang="ru-RU" dirty="0" smtClean="0"/>
              <a:t>не начинайте предложения со слов </a:t>
            </a:r>
            <a:r>
              <a:rPr lang="ru-RU" b="1" i="1" dirty="0" err="1" smtClean="0"/>
              <a:t>and</a:t>
            </a:r>
            <a:r>
              <a:rPr lang="ru-RU" dirty="0" smtClean="0"/>
              <a:t>, </a:t>
            </a:r>
            <a:r>
              <a:rPr lang="ru-RU" b="1" i="1" dirty="0" err="1" smtClean="0"/>
              <a:t>but</a:t>
            </a:r>
            <a:r>
              <a:rPr lang="ru-RU" b="1" i="1" dirty="0" smtClean="0"/>
              <a:t> </a:t>
            </a:r>
            <a:r>
              <a:rPr lang="ru-RU" dirty="0" smtClean="0"/>
              <a:t>или </a:t>
            </a:r>
            <a:r>
              <a:rPr lang="ru-RU" b="1" i="1" dirty="0" err="1" smtClean="0"/>
              <a:t>also</a:t>
            </a:r>
            <a:r>
              <a:rPr lang="ru-RU" dirty="0" smtClean="0"/>
              <a:t>; в разговорном языке вы можете их использовать, но избегайте этого в сочинении;</a:t>
            </a:r>
          </a:p>
          <a:p>
            <a:pPr lvl="0"/>
            <a:r>
              <a:rPr lang="ru-RU" dirty="0" smtClean="0"/>
              <a:t>не употребляйте вводные слова, характерные для неформального стиля (</a:t>
            </a:r>
            <a:r>
              <a:rPr lang="ru-RU" b="1" i="1" dirty="0" err="1" smtClean="0"/>
              <a:t>well</a:t>
            </a:r>
            <a:r>
              <a:rPr lang="ru-RU" dirty="0" smtClean="0"/>
              <a:t>, </a:t>
            </a:r>
            <a:r>
              <a:rPr lang="ru-RU" b="1" i="1" dirty="0" err="1" smtClean="0"/>
              <a:t>to</a:t>
            </a:r>
            <a:r>
              <a:rPr lang="ru-RU" b="1" i="1" dirty="0" smtClean="0"/>
              <a:t> </a:t>
            </a:r>
            <a:r>
              <a:rPr lang="ru-RU" b="1" i="1" dirty="0" err="1" smtClean="0"/>
              <a:t>tell</a:t>
            </a:r>
            <a:r>
              <a:rPr lang="ru-RU" b="1" i="1" dirty="0" smtClean="0"/>
              <a:t> </a:t>
            </a:r>
            <a:r>
              <a:rPr lang="ru-RU" b="1" i="1" dirty="0" err="1" smtClean="0"/>
              <a:t>the</a:t>
            </a:r>
            <a:r>
              <a:rPr lang="ru-RU" b="1" i="1" dirty="0" smtClean="0"/>
              <a:t> </a:t>
            </a:r>
            <a:r>
              <a:rPr lang="ru-RU" b="1" i="1" dirty="0" err="1" smtClean="0"/>
              <a:t>truth</a:t>
            </a:r>
            <a:r>
              <a:rPr lang="ru-RU" dirty="0" smtClean="0"/>
              <a:t> и др.);</a:t>
            </a:r>
          </a:p>
          <a:p>
            <a:pPr lvl="0"/>
            <a:r>
              <a:rPr lang="ru-RU" dirty="0" smtClean="0"/>
              <a:t>избегайте слишком простых предложений; объединяйте их в сложные, используя логические средства связи.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r>
              <a:rPr lang="ru-RU" sz="4800" b="1" dirty="0" smtClean="0"/>
              <a:t>Разделите текст на смысловые абзацы</a:t>
            </a:r>
            <a:r>
              <a:rPr lang="ru-RU" sz="4800" dirty="0" smtClean="0"/>
              <a:t> в соответствии с предложенным в задании планом.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	В первом абзаце сформулируйте проблему</a:t>
            </a:r>
            <a:r>
              <a:rPr lang="ru-RU" dirty="0" smtClean="0"/>
              <a:t>, которую вы будете обсуждать, однако не повторяйте тему сочинения слово в слово. Представьте, что ваш читатель не знает, о чем пойдет речь, и попытайтесь объяснить ему проблему другими словами.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Выделите положительные и отрицательные стороны проблемы</a:t>
            </a:r>
            <a:r>
              <a:rPr lang="ru-RU" dirty="0" smtClean="0"/>
              <a:t>, подумайте о разумных аргументах, в поддержку обеих точек зрения. Помните, что вы должны выразить не только свою точку зрения, но и противоположную. Также не забудьте объяснить, почему вы не согласны с другой точкой зрения.</a:t>
            </a:r>
          </a:p>
          <a:p>
            <a:pPr lvl="0"/>
            <a:r>
              <a:rPr lang="ru-RU" dirty="0" smtClean="0"/>
              <a:t> Старайтесь соблюдать баланс между абзацами.</a:t>
            </a:r>
          </a:p>
          <a:p>
            <a:r>
              <a:rPr lang="ru-RU" b="1" dirty="0" smtClean="0"/>
              <a:t>Используйте слова-связки</a:t>
            </a:r>
            <a:r>
              <a:rPr lang="ru-RU" dirty="0" smtClean="0"/>
              <a:t>, чтобы помочь читателю проследить за логикой ваших рассуждений. Помните, что вводные слова выделяются запятыми.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pPr lvl="0"/>
            <a:r>
              <a:rPr lang="ru-RU" b="1" dirty="0" smtClean="0"/>
              <a:t>В последнем абзаце сделайте обобщающий вывод</a:t>
            </a:r>
            <a:r>
              <a:rPr lang="ru-RU" dirty="0" smtClean="0"/>
              <a:t> по данной проблеме. Вы можете также окончательно сформулировать свое мнение или предложить пути решения данной проблемы.</a:t>
            </a:r>
          </a:p>
          <a:p>
            <a:pPr lvl="0">
              <a:buNone/>
            </a:pPr>
            <a:endParaRPr lang="ru-RU" dirty="0" smtClean="0"/>
          </a:p>
          <a:p>
            <a:r>
              <a:rPr lang="ru-RU" b="1" dirty="0" smtClean="0"/>
              <a:t>Объем сочинения должен составлять 200-250 слов.</a:t>
            </a:r>
            <a:r>
              <a:rPr lang="ru-RU" dirty="0" smtClean="0"/>
              <a:t> При этом артикль – это тоже слово, поэтому не слишком увлекайтесь с развитием идей, постарайтесь удержаться в заданных рамках.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Выражения мнения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I </a:t>
            </a:r>
            <a:r>
              <a:rPr lang="ru-RU" dirty="0" err="1" smtClean="0"/>
              <a:t>agree</a:t>
            </a:r>
            <a:r>
              <a:rPr lang="ru-RU" dirty="0" smtClean="0"/>
              <a:t>/ </a:t>
            </a:r>
            <a:r>
              <a:rPr lang="ru-RU" dirty="0" err="1" smtClean="0"/>
              <a:t>disagree</a:t>
            </a:r>
            <a:endParaRPr lang="ru-RU" dirty="0" smtClean="0"/>
          </a:p>
          <a:p>
            <a:pPr lvl="0"/>
            <a:r>
              <a:rPr lang="en-US" dirty="0" smtClean="0"/>
              <a:t>In my opinion, … / From my point of view, … / As far as I am concerned, …</a:t>
            </a:r>
            <a:endParaRPr lang="ru-RU" dirty="0" smtClean="0"/>
          </a:p>
          <a:p>
            <a:pPr lvl="0"/>
            <a:r>
              <a:rPr lang="en-US" dirty="0" smtClean="0"/>
              <a:t>I believe that…/ It seems to me that…</a:t>
            </a:r>
            <a:endParaRPr lang="ru-RU" dirty="0" smtClean="0"/>
          </a:p>
          <a:p>
            <a:pPr lvl="0"/>
            <a:r>
              <a:rPr lang="en-US" dirty="0" smtClean="0"/>
              <a:t>I am in </a:t>
            </a:r>
            <a:r>
              <a:rPr lang="en-US" dirty="0" err="1" smtClean="0"/>
              <a:t>favour</a:t>
            </a:r>
            <a:r>
              <a:rPr lang="en-US" dirty="0" smtClean="0"/>
              <a:t> of… / I am against the idea of…</a:t>
            </a:r>
            <a:endParaRPr lang="ru-RU" dirty="0" smtClean="0"/>
          </a:p>
          <a:p>
            <a:pPr lvl="0"/>
            <a:r>
              <a:rPr lang="ru-RU" dirty="0" err="1" smtClean="0"/>
              <a:t>According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…</a:t>
            </a:r>
          </a:p>
          <a:p>
            <a:pPr lvl="0"/>
            <a:r>
              <a:rPr lang="ru-RU" dirty="0" err="1" smtClean="0"/>
              <a:t>Some</a:t>
            </a:r>
            <a:r>
              <a:rPr lang="ru-RU" dirty="0" smtClean="0"/>
              <a:t> </a:t>
            </a:r>
            <a:r>
              <a:rPr lang="ru-RU" dirty="0" err="1" smtClean="0"/>
              <a:t>people</a:t>
            </a:r>
            <a:r>
              <a:rPr lang="ru-RU" dirty="0" smtClean="0"/>
              <a:t> </a:t>
            </a:r>
            <a:r>
              <a:rPr lang="ru-RU" dirty="0" err="1" smtClean="0"/>
              <a:t>say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…</a:t>
            </a:r>
          </a:p>
          <a:p>
            <a:pPr lvl="0"/>
            <a:r>
              <a:rPr lang="en-US" dirty="0" smtClean="0"/>
              <a:t>It is said/believed that…</a:t>
            </a:r>
            <a:endParaRPr lang="ru-RU" dirty="0" smtClean="0"/>
          </a:p>
          <a:p>
            <a:pPr lvl="0"/>
            <a:r>
              <a:rPr lang="en-US" dirty="0" smtClean="0"/>
              <a:t>There is no doubt that…</a:t>
            </a:r>
            <a:endParaRPr lang="ru-RU" dirty="0" smtClean="0"/>
          </a:p>
          <a:p>
            <a:pPr lvl="0"/>
            <a:r>
              <a:rPr lang="en-US" dirty="0" smtClean="0"/>
              <a:t>It cannot be denied that…</a:t>
            </a:r>
            <a:endParaRPr lang="ru-RU" dirty="0" smtClean="0"/>
          </a:p>
          <a:p>
            <a:pPr lvl="0"/>
            <a:r>
              <a:rPr lang="en-US" dirty="0" smtClean="0"/>
              <a:t>It goes without saying that…</a:t>
            </a:r>
            <a:endParaRPr lang="ru-RU" dirty="0" smtClean="0"/>
          </a:p>
          <a:p>
            <a:pPr lvl="0"/>
            <a:r>
              <a:rPr lang="ru-RU" dirty="0" err="1" smtClean="0"/>
              <a:t>We</a:t>
            </a:r>
            <a:r>
              <a:rPr lang="ru-RU" dirty="0" smtClean="0"/>
              <a:t> </a:t>
            </a:r>
            <a:r>
              <a:rPr lang="ru-RU" dirty="0" err="1" smtClean="0"/>
              <a:t>must</a:t>
            </a:r>
            <a:r>
              <a:rPr lang="ru-RU" dirty="0" smtClean="0"/>
              <a:t> </a:t>
            </a:r>
            <a:r>
              <a:rPr lang="ru-RU" dirty="0" err="1" smtClean="0"/>
              <a:t>admit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…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Представление аргументов</a:t>
            </a:r>
            <a:r>
              <a:rPr lang="ru-RU" dirty="0" smtClean="0"/>
              <a:t>:</a:t>
            </a:r>
          </a:p>
          <a:p>
            <a:pPr lvl="0"/>
            <a:r>
              <a:rPr lang="en-US" dirty="0" smtClean="0"/>
              <a:t>The main argument against/in </a:t>
            </a:r>
            <a:r>
              <a:rPr lang="en-US" dirty="0" err="1" smtClean="0"/>
              <a:t>favour</a:t>
            </a:r>
            <a:r>
              <a:rPr lang="en-US" dirty="0" smtClean="0"/>
              <a:t> is…</a:t>
            </a:r>
            <a:endParaRPr lang="ru-RU" dirty="0" smtClean="0"/>
          </a:p>
          <a:p>
            <a:pPr lvl="0"/>
            <a:r>
              <a:rPr lang="en-US" dirty="0" smtClean="0"/>
              <a:t>First of all, I would like to consider…</a:t>
            </a:r>
            <a:endParaRPr lang="ru-RU" dirty="0" smtClean="0"/>
          </a:p>
          <a:p>
            <a:pPr lvl="0"/>
            <a:r>
              <a:rPr lang="en-US" dirty="0" smtClean="0"/>
              <a:t>The first thing I would like to consider is…</a:t>
            </a:r>
            <a:endParaRPr lang="ru-RU" dirty="0" smtClean="0"/>
          </a:p>
          <a:p>
            <a:pPr lvl="0"/>
            <a:r>
              <a:rPr lang="en-US" dirty="0" smtClean="0"/>
              <a:t>To begin with, …/ To start with, …</a:t>
            </a:r>
            <a:endParaRPr lang="ru-RU" dirty="0" smtClean="0"/>
          </a:p>
          <a:p>
            <a:pPr lvl="0"/>
            <a:r>
              <a:rPr lang="en-US" dirty="0" smtClean="0"/>
              <a:t>Despite the fact that…/ In spite of the fact that…</a:t>
            </a:r>
            <a:endParaRPr lang="ru-RU" dirty="0" smtClean="0"/>
          </a:p>
          <a:p>
            <a:pPr lvl="0"/>
            <a:r>
              <a:rPr lang="en-US" dirty="0" smtClean="0"/>
              <a:t>On the one hand, … /On the other hand, …</a:t>
            </a:r>
            <a:endParaRPr lang="ru-RU" dirty="0" smtClean="0"/>
          </a:p>
          <a:p>
            <a:pPr lvl="0"/>
            <a:r>
              <a:rPr lang="ru-RU" dirty="0" err="1" smtClean="0"/>
              <a:t>Besides</a:t>
            </a:r>
            <a:r>
              <a:rPr lang="ru-RU" dirty="0" smtClean="0"/>
              <a:t>,…/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addition</a:t>
            </a:r>
            <a:r>
              <a:rPr lang="ru-RU" dirty="0" smtClean="0"/>
              <a:t>,…</a:t>
            </a:r>
          </a:p>
          <a:p>
            <a:pPr lvl="0"/>
            <a:r>
              <a:rPr lang="en-US" dirty="0" smtClean="0"/>
              <a:t>What is more, …/ Moreover, …/ More than that, …</a:t>
            </a:r>
            <a:endParaRPr lang="ru-RU" dirty="0" smtClean="0"/>
          </a:p>
          <a:p>
            <a:pPr lvl="0"/>
            <a:r>
              <a:rPr lang="ru-RU" dirty="0" err="1" smtClean="0"/>
              <a:t>Finally</a:t>
            </a:r>
            <a:r>
              <a:rPr lang="ru-RU" dirty="0" smtClean="0"/>
              <a:t>, …</a:t>
            </a:r>
          </a:p>
          <a:p>
            <a:pPr lvl="0"/>
            <a:r>
              <a:rPr lang="ru-RU" dirty="0" err="1" smtClean="0"/>
              <a:t>However</a:t>
            </a:r>
            <a:r>
              <a:rPr lang="ru-RU" dirty="0" smtClean="0"/>
              <a:t>, … / …, </a:t>
            </a:r>
            <a:r>
              <a:rPr lang="ru-RU" dirty="0" err="1" smtClean="0"/>
              <a:t>though</a:t>
            </a:r>
            <a:endParaRPr lang="ru-RU" dirty="0" smtClean="0"/>
          </a:p>
          <a:p>
            <a:pPr lvl="0"/>
            <a:r>
              <a:rPr lang="ru-RU" dirty="0" smtClean="0"/>
              <a:t>…</a:t>
            </a:r>
            <a:r>
              <a:rPr lang="ru-RU" dirty="0" err="1" smtClean="0"/>
              <a:t>although</a:t>
            </a:r>
            <a:r>
              <a:rPr lang="ru-RU" dirty="0" smtClean="0"/>
              <a:t>…</a:t>
            </a:r>
          </a:p>
          <a:p>
            <a:pPr lvl="0"/>
            <a:r>
              <a:rPr lang="ru-RU" dirty="0" err="1" smtClean="0"/>
              <a:t>Nevertheless</a:t>
            </a:r>
            <a:r>
              <a:rPr lang="ru-RU" dirty="0" smtClean="0"/>
              <a:t>,…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</TotalTime>
  <Words>470</Words>
  <Application>Microsoft Office PowerPoint</Application>
  <PresentationFormat>Экран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Как написать эссе?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lyceum130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написать эссе?</dc:title>
  <dc:creator>telitsina</dc:creator>
  <cp:lastModifiedBy>telitsina</cp:lastModifiedBy>
  <cp:revision>9</cp:revision>
  <dcterms:created xsi:type="dcterms:W3CDTF">2013-10-03T06:00:27Z</dcterms:created>
  <dcterms:modified xsi:type="dcterms:W3CDTF">2013-10-07T10:35:33Z</dcterms:modified>
</cp:coreProperties>
</file>