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CE8CA-BD22-41AC-930A-E0E6FC991E02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CD29A-EA8A-410D-A836-BA43E75A7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CD29A-EA8A-410D-A836-BA43E75A741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6D7AED-5885-4280-B7DC-FBFC4207D6AD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59D5F1-1B07-4328-AB5D-8C3000348B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6D7AED-5885-4280-B7DC-FBFC4207D6AD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59D5F1-1B07-4328-AB5D-8C3000348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6D7AED-5885-4280-B7DC-FBFC4207D6AD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59D5F1-1B07-4328-AB5D-8C3000348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6D7AED-5885-4280-B7DC-FBFC4207D6AD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59D5F1-1B07-4328-AB5D-8C3000348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6D7AED-5885-4280-B7DC-FBFC4207D6AD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59D5F1-1B07-4328-AB5D-8C3000348B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6D7AED-5885-4280-B7DC-FBFC4207D6AD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59D5F1-1B07-4328-AB5D-8C3000348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6D7AED-5885-4280-B7DC-FBFC4207D6AD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59D5F1-1B07-4328-AB5D-8C3000348B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6D7AED-5885-4280-B7DC-FBFC4207D6AD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59D5F1-1B07-4328-AB5D-8C3000348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6D7AED-5885-4280-B7DC-FBFC4207D6AD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59D5F1-1B07-4328-AB5D-8C3000348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6D7AED-5885-4280-B7DC-FBFC4207D6AD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59D5F1-1B07-4328-AB5D-8C3000348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A6D7AED-5885-4280-B7DC-FBFC4207D6AD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959D5F1-1B07-4328-AB5D-8C3000348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A6D7AED-5885-4280-B7DC-FBFC4207D6AD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959D5F1-1B07-4328-AB5D-8C3000348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mbler.ru/" TargetMode="External"/><Relationship Id="rId2" Type="http://schemas.openxmlformats.org/officeDocument/2006/relationships/hyperlink" Target="http://www.yandex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2856"/>
            <a:ext cx="7772400" cy="4185648"/>
          </a:xfrm>
        </p:spPr>
        <p:txBody>
          <a:bodyPr/>
          <a:lstStyle/>
          <a:p>
            <a:pPr algn="ctr"/>
            <a:r>
              <a:rPr lang="ru-RU" b="0" dirty="0" smtClean="0"/>
              <a:t>Презентация по теме: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«состав чисел от 2 до 5»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b="0" dirty="0" smtClean="0"/>
              <a:t>Презентация составлена учителем начальных классов </a:t>
            </a:r>
            <a:br>
              <a:rPr lang="ru-RU" sz="1800" b="0" dirty="0" smtClean="0"/>
            </a:br>
            <a:r>
              <a:rPr lang="ru-RU" sz="1800" b="0" dirty="0" smtClean="0"/>
              <a:t>Савиной Еленой Сергеевной</a:t>
            </a:r>
            <a:endParaRPr lang="ru-RU" sz="1800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0"/>
            <a:ext cx="7772400" cy="14847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Государственное бюджетное образовательное учреждение средняя общеобразовательная школа №1279 с углубленным изучением английского языка ЮЗАО города Москвы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457200" y="1554163"/>
            <a:ext cx="8075240" cy="45259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>
                <a:latin typeface="Comic Sans MS" pitchFamily="66" charset="0"/>
              </a:rPr>
              <a:t>Состав чисел</a:t>
            </a:r>
          </a:p>
          <a:p>
            <a:pPr algn="ctr">
              <a:buNone/>
            </a:pPr>
            <a:r>
              <a:rPr lang="ru-RU" sz="6600" dirty="0" smtClean="0">
                <a:latin typeface="Comic Sans MS" pitchFamily="66" charset="0"/>
              </a:rPr>
              <a:t> от 2 до 5</a:t>
            </a:r>
            <a:endParaRPr lang="ru-RU" sz="6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620688"/>
            <a:ext cx="5904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Comic Sans MS" pitchFamily="66" charset="0"/>
              </a:rPr>
              <a:t>Состав числа 2</a:t>
            </a:r>
            <a:endParaRPr lang="ru-RU" sz="6000" dirty="0">
              <a:latin typeface="Comic Sans MS" pitchFamily="66" charset="0"/>
            </a:endParaRPr>
          </a:p>
        </p:txBody>
      </p:sp>
      <p:pic>
        <p:nvPicPr>
          <p:cNvPr id="1026" name="Picture 2" descr="C:\Users\Samsung\Desktop\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132" y="2276872"/>
            <a:ext cx="3375374" cy="2520280"/>
          </a:xfrm>
          <a:prstGeom prst="rect">
            <a:avLst/>
          </a:prstGeom>
          <a:noFill/>
        </p:spPr>
      </p:pic>
      <p:pic>
        <p:nvPicPr>
          <p:cNvPr id="1027" name="Picture 3" descr="C:\Users\Samsung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276872"/>
            <a:ext cx="3278936" cy="24482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43808" y="3068960"/>
            <a:ext cx="32656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atin typeface="Comic Sans MS" pitchFamily="66" charset="0"/>
              </a:rPr>
              <a:t>2=1+1</a:t>
            </a:r>
            <a:endParaRPr lang="ru-RU" sz="9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620688"/>
            <a:ext cx="61935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Comic Sans MS" pitchFamily="66" charset="0"/>
              </a:rPr>
              <a:t>Состав числа 3</a:t>
            </a:r>
            <a:endParaRPr lang="ru-RU" sz="6000" dirty="0">
              <a:latin typeface="Comic Sans MS" pitchFamily="66" charset="0"/>
            </a:endParaRPr>
          </a:p>
        </p:txBody>
      </p:sp>
      <p:pic>
        <p:nvPicPr>
          <p:cNvPr id="2050" name="Picture 2" descr="C:\Users\Samsung\Desktop\1223381131_suba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00808"/>
            <a:ext cx="2664296" cy="1996291"/>
          </a:xfrm>
          <a:prstGeom prst="rect">
            <a:avLst/>
          </a:prstGeom>
          <a:noFill/>
        </p:spPr>
      </p:pic>
      <p:pic>
        <p:nvPicPr>
          <p:cNvPr id="2051" name="Picture 3" descr="C:\Users\Samsung\Desktop\B_M_W_M3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700808"/>
            <a:ext cx="2715411" cy="2036558"/>
          </a:xfrm>
          <a:prstGeom prst="rect">
            <a:avLst/>
          </a:prstGeom>
          <a:noFill/>
        </p:spPr>
      </p:pic>
      <p:pic>
        <p:nvPicPr>
          <p:cNvPr id="2052" name="Picture 4" descr="C:\Users\Samsung\Desktop\0_703e1_17eb94f8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077760"/>
            <a:ext cx="2880320" cy="216024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87824" y="1844824"/>
            <a:ext cx="34628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atin typeface="Comic Sans MS" pitchFamily="66" charset="0"/>
              </a:rPr>
              <a:t>3=1+2</a:t>
            </a:r>
            <a:endParaRPr lang="ru-RU" sz="96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3501008"/>
            <a:ext cx="34628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atin typeface="Comic Sans MS" pitchFamily="66" charset="0"/>
              </a:rPr>
              <a:t>3=2+1</a:t>
            </a:r>
            <a:endParaRPr lang="ru-RU" sz="9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2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3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3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7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8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2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3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3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8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620688"/>
            <a:ext cx="6048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Comic Sans MS" pitchFamily="66" charset="0"/>
              </a:rPr>
              <a:t>Состав числа 4</a:t>
            </a:r>
            <a:endParaRPr lang="ru-RU" sz="6000" dirty="0">
              <a:latin typeface="Comic Sans MS" pitchFamily="66" charset="0"/>
            </a:endParaRPr>
          </a:p>
        </p:txBody>
      </p:sp>
      <p:pic>
        <p:nvPicPr>
          <p:cNvPr id="3074" name="Picture 2" descr="C:\Users\Samsung\Desktop\0912107f6b9d4cf69dca1a47b317be5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348880"/>
            <a:ext cx="1544463" cy="1544463"/>
          </a:xfrm>
          <a:prstGeom prst="rect">
            <a:avLst/>
          </a:prstGeom>
          <a:noFill/>
        </p:spPr>
      </p:pic>
      <p:pic>
        <p:nvPicPr>
          <p:cNvPr id="3075" name="Picture 3" descr="C:\Users\Samsung\Desktop\43265147d4b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861048"/>
            <a:ext cx="1158405" cy="1488674"/>
          </a:xfrm>
          <a:prstGeom prst="rect">
            <a:avLst/>
          </a:prstGeom>
          <a:noFill/>
        </p:spPr>
      </p:pic>
      <p:pic>
        <p:nvPicPr>
          <p:cNvPr id="3076" name="Picture 4" descr="C:\Users\Samsung\Desktop\7359548630192875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348880"/>
            <a:ext cx="2077413" cy="1495738"/>
          </a:xfrm>
          <a:prstGeom prst="rect">
            <a:avLst/>
          </a:prstGeom>
          <a:noFill/>
        </p:spPr>
      </p:pic>
      <p:pic>
        <p:nvPicPr>
          <p:cNvPr id="3077" name="Picture 5" descr="C:\Users\Samsung\Desktop\ma-34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3861048"/>
            <a:ext cx="1224136" cy="146117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43808" y="2348880"/>
            <a:ext cx="34628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atin typeface="Comic Sans MS" pitchFamily="66" charset="0"/>
              </a:rPr>
              <a:t>4=1+3</a:t>
            </a:r>
            <a:endParaRPr lang="ru-RU" sz="96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3808" y="2996952"/>
            <a:ext cx="37914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atin typeface="Comic Sans MS" pitchFamily="66" charset="0"/>
              </a:rPr>
              <a:t>4=2+2</a:t>
            </a:r>
            <a:endParaRPr lang="ru-RU" sz="96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43808" y="3933056"/>
            <a:ext cx="34628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atin typeface="Comic Sans MS" pitchFamily="66" charset="0"/>
              </a:rPr>
              <a:t>4=3+1</a:t>
            </a:r>
            <a:endParaRPr lang="ru-RU" sz="9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9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620688"/>
            <a:ext cx="5832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Comic Sans MS" pitchFamily="66" charset="0"/>
              </a:rPr>
              <a:t>Состав числа 5</a:t>
            </a:r>
            <a:endParaRPr lang="ru-RU" sz="6000" dirty="0">
              <a:latin typeface="Comic Sans MS" pitchFamily="66" charset="0"/>
            </a:endParaRPr>
          </a:p>
        </p:txBody>
      </p:sp>
      <p:pic>
        <p:nvPicPr>
          <p:cNvPr id="4098" name="Picture 2" descr="C:\Users\Samsung\Desktop\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88840"/>
            <a:ext cx="1982151" cy="1598935"/>
          </a:xfrm>
          <a:prstGeom prst="rect">
            <a:avLst/>
          </a:prstGeom>
          <a:noFill/>
        </p:spPr>
      </p:pic>
      <p:pic>
        <p:nvPicPr>
          <p:cNvPr id="4099" name="Picture 3" descr="C:\Users\Samsung\Desktop\401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861048"/>
            <a:ext cx="1584176" cy="1652823"/>
          </a:xfrm>
          <a:prstGeom prst="rect">
            <a:avLst/>
          </a:prstGeom>
          <a:noFill/>
        </p:spPr>
      </p:pic>
      <p:pic>
        <p:nvPicPr>
          <p:cNvPr id="4100" name="Picture 4" descr="C:\Users\Samsung\Desktop\102453449_large_091f92721c9a430c054b7213618ce7d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4149080"/>
            <a:ext cx="1941758" cy="1457874"/>
          </a:xfrm>
          <a:prstGeom prst="rect">
            <a:avLst/>
          </a:prstGeom>
          <a:noFill/>
        </p:spPr>
      </p:pic>
      <p:pic>
        <p:nvPicPr>
          <p:cNvPr id="4101" name="Picture 5" descr="C:\Users\Samsung\Desktop\admiral-butterfly-resimleri-admiral-butterfly-fotograflar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2060848"/>
            <a:ext cx="2161706" cy="1584176"/>
          </a:xfrm>
          <a:prstGeom prst="rect">
            <a:avLst/>
          </a:prstGeom>
          <a:noFill/>
        </p:spPr>
      </p:pic>
      <p:pic>
        <p:nvPicPr>
          <p:cNvPr id="4102" name="Picture 6" descr="C:\Users\Samsung\Desktop\1245402488_82271742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4149079"/>
            <a:ext cx="1969571" cy="139839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43808" y="1412776"/>
            <a:ext cx="34628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atin typeface="Comic Sans MS" pitchFamily="66" charset="0"/>
              </a:rPr>
              <a:t>5=1+4</a:t>
            </a:r>
            <a:endParaRPr lang="ru-RU" sz="96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43808" y="2564904"/>
            <a:ext cx="37914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atin typeface="Comic Sans MS" pitchFamily="66" charset="0"/>
              </a:rPr>
              <a:t>5=2+3</a:t>
            </a:r>
            <a:endParaRPr lang="ru-RU" sz="96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43808" y="3789040"/>
            <a:ext cx="34628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atin typeface="Comic Sans MS" pitchFamily="66" charset="0"/>
              </a:rPr>
              <a:t>5=4+1</a:t>
            </a:r>
            <a:endParaRPr lang="ru-RU" sz="96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71800" y="3284984"/>
            <a:ext cx="37914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atin typeface="Comic Sans MS" pitchFamily="66" charset="0"/>
              </a:rPr>
              <a:t>5=3+2</a:t>
            </a:r>
            <a:endParaRPr lang="ru-RU" sz="9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8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3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1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2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3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3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6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7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3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4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1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2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3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4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6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7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3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5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1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2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6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4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5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9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3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7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1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5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  <p:bldP spid="10" grpId="0"/>
      <p:bldP spid="10" grpId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700808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Comic Sans MS" pitchFamily="66" charset="0"/>
              </a:rPr>
              <a:t>2=1+1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67744" y="1700808"/>
            <a:ext cx="22441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Comic Sans MS" pitchFamily="66" charset="0"/>
              </a:rPr>
              <a:t>3=1+2</a:t>
            </a:r>
          </a:p>
          <a:p>
            <a:r>
              <a:rPr lang="ru-RU" sz="5400" dirty="0" smtClean="0">
                <a:latin typeface="Comic Sans MS" pitchFamily="66" charset="0"/>
              </a:rPr>
              <a:t>3=2+1</a:t>
            </a:r>
            <a:endParaRPr lang="ru-RU" sz="54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1700808"/>
            <a:ext cx="271652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Comic Sans MS" pitchFamily="66" charset="0"/>
              </a:rPr>
              <a:t>4=1+3</a:t>
            </a:r>
          </a:p>
          <a:p>
            <a:r>
              <a:rPr lang="ru-RU" sz="5400" dirty="0" smtClean="0">
                <a:latin typeface="Comic Sans MS" pitchFamily="66" charset="0"/>
              </a:rPr>
              <a:t>4=2+2</a:t>
            </a:r>
          </a:p>
          <a:p>
            <a:r>
              <a:rPr lang="ru-RU" sz="5400" dirty="0" smtClean="0">
                <a:latin typeface="Comic Sans MS" pitchFamily="66" charset="0"/>
              </a:rPr>
              <a:t>4=3+1</a:t>
            </a:r>
            <a:endParaRPr lang="ru-RU" sz="5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32240" y="1700808"/>
            <a:ext cx="221246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Comic Sans MS" pitchFamily="66" charset="0"/>
              </a:rPr>
              <a:t>5=1+4</a:t>
            </a:r>
          </a:p>
          <a:p>
            <a:r>
              <a:rPr lang="ru-RU" sz="5400" dirty="0" smtClean="0">
                <a:latin typeface="Comic Sans MS" pitchFamily="66" charset="0"/>
              </a:rPr>
              <a:t>5=2+3</a:t>
            </a:r>
          </a:p>
          <a:p>
            <a:r>
              <a:rPr lang="ru-RU" sz="5400" dirty="0" smtClean="0">
                <a:latin typeface="Comic Sans MS" pitchFamily="66" charset="0"/>
              </a:rPr>
              <a:t>5=3+2</a:t>
            </a:r>
          </a:p>
          <a:p>
            <a:r>
              <a:rPr lang="ru-RU" sz="5400" dirty="0" smtClean="0">
                <a:latin typeface="Comic Sans MS" pitchFamily="66" charset="0"/>
              </a:rPr>
              <a:t>5=4+1</a:t>
            </a:r>
            <a:endParaRPr lang="ru-RU" sz="5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332656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Comic Sans MS" pitchFamily="66" charset="0"/>
              </a:rPr>
              <a:t>Таблица сложения</a:t>
            </a:r>
            <a:endParaRPr lang="ru-RU" sz="4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Используемый материал: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-интернет-ресурсы 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://www.yandex.ru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http://www.rambler.ru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-Математика, 1 </a:t>
            </a:r>
            <a:r>
              <a:rPr lang="ru-RU" dirty="0" err="1" smtClean="0"/>
              <a:t>класс,М</a:t>
            </a:r>
            <a:r>
              <a:rPr lang="ru-RU" dirty="0" smtClean="0"/>
              <a:t> .И.Моро и др., Просвещение.2013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211</TotalTime>
  <Words>87</Words>
  <Application>Microsoft Office PowerPoint</Application>
  <PresentationFormat>Экран (4:3)</PresentationFormat>
  <Paragraphs>35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Метро</vt:lpstr>
      <vt:lpstr>Презентация по теме: «состав чисел от 2 до 5»     Презентация составлена учителем начальных классов  Савиной Еленой Сергеевной</vt:lpstr>
      <vt:lpstr>Слайд 2</vt:lpstr>
      <vt:lpstr>Слайд 3</vt:lpstr>
      <vt:lpstr>Слайд 4</vt:lpstr>
      <vt:lpstr>Слайд 5</vt:lpstr>
      <vt:lpstr>Слайд 6</vt:lpstr>
      <vt:lpstr>Слайд 7</vt:lpstr>
      <vt:lpstr>Используемый материал: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23</cp:revision>
  <dcterms:created xsi:type="dcterms:W3CDTF">2013-09-29T09:13:40Z</dcterms:created>
  <dcterms:modified xsi:type="dcterms:W3CDTF">2013-10-02T19:53:22Z</dcterms:modified>
</cp:coreProperties>
</file>