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16" y="-84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640AAB75-088F-4087-B131-2B8A8798AD8A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5134028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22CD534F-1107-4A09-B5BB-052CB43E365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578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0" rtl="0" hangingPunct="0">
      <a:tabLst/>
      <a:defRPr lang="ru-RU" sz="2000" b="0" i="0" u="none" strike="noStrike" kern="1200">
        <a:ln>
          <a:noFill/>
        </a:ln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>
            <a:spAutoFit/>
          </a:bodyPr>
          <a:lstStyle/>
          <a:p>
            <a:endParaRPr lang="ru-RU" sz="294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endParaRPr lang="ru-RU" sz="294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endParaRPr lang="ru-RU" sz="294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endParaRPr lang="ru-RU" sz="294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endParaRPr lang="ru-RU" sz="294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endParaRPr lang="ru-RU" sz="294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endParaRPr lang="ru-RU" sz="294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endParaRPr lang="ru-RU" sz="294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endParaRPr lang="ru-RU" sz="294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C7BFBC7-2E6B-4C21-AE5D-797B43CA9CD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917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46F51D2-9522-469F-976B-EACB2E4ED45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256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5CC259-1654-4CC0-8155-52C4376F98F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788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2840" y="3645747"/>
            <a:ext cx="7846197" cy="1620430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2840" y="5266177"/>
            <a:ext cx="7846197" cy="949556"/>
          </a:xfrm>
        </p:spPr>
        <p:txBody>
          <a:bodyPr anchor="t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3568A9C-67EC-4A1A-9A70-A205EC1886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771844" indent="-251986">
              <a:buClr>
                <a:schemeClr val="tx2"/>
              </a:buClr>
              <a:buSzPct val="101000"/>
              <a:buFont typeface="Courier New" pitchFamily="49" charset="0"/>
              <a:buChar char="o"/>
              <a:defRPr sz="1300"/>
            </a:lvl6pPr>
            <a:lvl7pPr marL="3275815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7pPr>
            <a:lvl8pPr marL="3779787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8pPr>
            <a:lvl9pPr marL="4283758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71D82CC-EBB9-471F-AB34-BC66FBDAB4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841" y="3647098"/>
            <a:ext cx="7846194" cy="1619080"/>
          </a:xfrm>
        </p:spPr>
        <p:txBody>
          <a:bodyPr anchor="b"/>
          <a:lstStyle>
            <a:lvl1pPr algn="r">
              <a:defRPr sz="35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2841" y="5266178"/>
            <a:ext cx="7846194" cy="948432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50397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20F9C16-6BCA-42ED-A534-C87BD9BC43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841" y="744861"/>
            <a:ext cx="7852701" cy="10190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2840" y="1994914"/>
            <a:ext cx="3826842" cy="4465809"/>
          </a:xfrm>
        </p:spPr>
        <p:txBody>
          <a:bodyPr>
            <a:normAutofit/>
          </a:bodyPr>
          <a:lstStyle>
            <a:lvl5pPr>
              <a:defRPr/>
            </a:lvl5pPr>
            <a:lvl6pPr marL="2771844" indent="-251986">
              <a:buClr>
                <a:schemeClr val="tx2"/>
              </a:buClr>
              <a:buSzPct val="101000"/>
              <a:buFont typeface="Courier New" pitchFamily="49" charset="0"/>
              <a:buChar char="o"/>
              <a:defRPr sz="1300"/>
            </a:lvl6pPr>
            <a:lvl7pPr marL="3275815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7pPr>
            <a:lvl8pPr marL="3779787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8pPr>
            <a:lvl9pPr marL="4283758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0944" y="1994913"/>
            <a:ext cx="3824598" cy="4465810"/>
          </a:xfrm>
        </p:spPr>
        <p:txBody>
          <a:bodyPr>
            <a:normAutofit/>
          </a:bodyPr>
          <a:lstStyle>
            <a:lvl5pPr>
              <a:defRPr/>
            </a:lvl5pPr>
            <a:lvl6pPr marL="2771844" indent="-251986">
              <a:buClr>
                <a:schemeClr val="tx2"/>
              </a:buClr>
              <a:buSzPct val="101000"/>
              <a:buFont typeface="Courier New" pitchFamily="49" charset="0"/>
              <a:buChar char="o"/>
              <a:defRPr sz="1300"/>
            </a:lvl6pPr>
            <a:lvl7pPr marL="3275815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7pPr>
            <a:lvl8pPr marL="3779787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8pPr>
            <a:lvl9pPr marL="4283758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FBCBDEA-4DB5-4A5A-9D1D-ECC44FF43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6324" y="1998416"/>
            <a:ext cx="3453358" cy="635222"/>
          </a:xfrm>
        </p:spPr>
        <p:txBody>
          <a:bodyPr anchor="b">
            <a:noAutofit/>
          </a:bodyPr>
          <a:lstStyle>
            <a:lvl1pPr marL="0" indent="0">
              <a:buNone/>
              <a:defRPr sz="2600" b="0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2840" y="2633639"/>
            <a:ext cx="3826842" cy="3827084"/>
          </a:xfrm>
        </p:spPr>
        <p:txBody>
          <a:bodyPr>
            <a:normAutofit/>
          </a:bodyPr>
          <a:lstStyle>
            <a:lvl5pPr>
              <a:defRPr/>
            </a:lvl5pPr>
            <a:lvl6pPr marL="2771844" indent="-251986">
              <a:buClr>
                <a:schemeClr val="tx2"/>
              </a:buClr>
              <a:buSzPct val="101000"/>
              <a:buFont typeface="Courier New" pitchFamily="49" charset="0"/>
              <a:buChar char="o"/>
              <a:defRPr sz="1300"/>
            </a:lvl6pPr>
            <a:lvl7pPr marL="3275815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7pPr>
            <a:lvl8pPr marL="3779787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8pPr>
            <a:lvl9pPr marL="4283758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94600" y="1998416"/>
            <a:ext cx="3473181" cy="635222"/>
          </a:xfrm>
        </p:spPr>
        <p:txBody>
          <a:bodyPr anchor="b">
            <a:noAutofit/>
          </a:bodyPr>
          <a:lstStyle>
            <a:lvl1pPr marL="0" indent="0">
              <a:buNone/>
              <a:defRPr sz="2600" b="0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0943" y="2633639"/>
            <a:ext cx="3826840" cy="3827084"/>
          </a:xfrm>
        </p:spPr>
        <p:txBody>
          <a:bodyPr>
            <a:normAutofit/>
          </a:bodyPr>
          <a:lstStyle>
            <a:lvl5pPr>
              <a:defRPr/>
            </a:lvl5pPr>
            <a:lvl6pPr marL="2771844" indent="-251986">
              <a:buClr>
                <a:schemeClr val="tx2"/>
              </a:buClr>
              <a:buSzPct val="101000"/>
              <a:buFont typeface="Courier New" pitchFamily="49" charset="0"/>
              <a:buChar char="o"/>
              <a:defRPr sz="1300"/>
            </a:lvl6pPr>
            <a:lvl7pPr marL="3275815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7pPr>
            <a:lvl8pPr marL="3779787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8pPr>
            <a:lvl9pPr marL="4283758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9D09168-288C-4F34-9FEE-E827F03A38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7A2BDCB-F15E-4231-A3D6-1756111C1C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01C96C3-E0E3-4607-B5F3-7B78AD2375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840" y="491729"/>
            <a:ext cx="2933182" cy="1307192"/>
          </a:xfrm>
        </p:spPr>
        <p:txBody>
          <a:bodyPr anchor="b"/>
          <a:lstStyle>
            <a:lvl1pPr algn="l">
              <a:defRPr sz="26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7284" y="491729"/>
            <a:ext cx="4718258" cy="5968994"/>
          </a:xfrm>
        </p:spPr>
        <p:txBody>
          <a:bodyPr>
            <a:normAutofit/>
          </a:bodyPr>
          <a:lstStyle>
            <a:lvl5pPr>
              <a:defRPr/>
            </a:lvl5pPr>
            <a:lvl6pPr marL="2771844" indent="-251986">
              <a:buClr>
                <a:schemeClr val="tx2"/>
              </a:buClr>
              <a:buSzPct val="101000"/>
              <a:buFont typeface="Courier New" pitchFamily="49" charset="0"/>
              <a:buChar char="o"/>
              <a:defRPr sz="1300"/>
            </a:lvl6pPr>
            <a:lvl7pPr marL="3275815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7pPr>
            <a:lvl8pPr marL="3779787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8pPr>
            <a:lvl9pPr marL="4283758" indent="-251986">
              <a:buClr>
                <a:schemeClr val="tx2"/>
              </a:buClr>
              <a:buFont typeface="Courier New" pitchFamily="49" charset="0"/>
              <a:buChar char="o"/>
              <a:defRPr sz="13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840" y="1798922"/>
            <a:ext cx="2933182" cy="4661798"/>
          </a:xfrm>
        </p:spPr>
        <p:txBody>
          <a:bodyPr anchor="t">
            <a:normAutofit/>
          </a:bodyPr>
          <a:lstStyle>
            <a:lvl1pPr marL="0" indent="0">
              <a:buNone/>
              <a:defRPr sz="13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0F5A6F7-6D02-4A9F-A7C6-35B4219313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354AC55-7AAD-4B79-A2F9-618218AF1A8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751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840" y="1528975"/>
            <a:ext cx="3837987" cy="1227156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840" y="2756131"/>
            <a:ext cx="3837987" cy="2789077"/>
          </a:xfrm>
        </p:spPr>
        <p:txBody>
          <a:bodyPr anchor="t">
            <a:normAutofit/>
          </a:bodyPr>
          <a:lstStyle>
            <a:lvl1pPr marL="0" indent="0">
              <a:buNone/>
              <a:defRPr sz="13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ED8CC6D-7BF2-4087-A1AE-730B1C1E4763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6040490" y="1583874"/>
            <a:ext cx="1197959" cy="119783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229329" y="1556239"/>
            <a:ext cx="915420" cy="91532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794578" y="2088285"/>
            <a:ext cx="664064" cy="663995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979743" y="1996637"/>
            <a:ext cx="539737" cy="53968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202108" y="2296592"/>
            <a:ext cx="282885" cy="282855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760205" y="1094682"/>
            <a:ext cx="282885" cy="282855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577854" y="2088285"/>
            <a:ext cx="217663" cy="21764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778627" y="1169108"/>
            <a:ext cx="217663" cy="21764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5376334" y="1763924"/>
            <a:ext cx="3780234" cy="3779838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2841" y="1992281"/>
            <a:ext cx="7852701" cy="44659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DDA1FB8-C479-4167-BF7F-039833F3F6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1704" y="744859"/>
            <a:ext cx="1623838" cy="571586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2840" y="744860"/>
            <a:ext cx="6027602" cy="57158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1B3A121-7847-4239-BBBF-B04DCE533F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C42C90B-B4F5-4D88-81E2-EF6CA2CC3A8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837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18189D6-CBD4-4190-A6D5-4C04101DEE4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150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D71DFF4-5318-4E1D-B283-2066294FD00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7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AAE847C-C6D7-4242-AB2B-5AB28543F6A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300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B442EEB-A0AC-4C12-8943-5A278549CB1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075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45DD840-AB47-427D-8687-1E110AC2ABE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105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BED972-0B4A-43CD-9FC2-8DE35387DE5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968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F194765A-19DF-4450-B6BF-03AAE735CB65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ru-RU" sz="4400" b="0" i="0" u="none" strike="noStrike" kern="1200">
          <a:ln>
            <a:noFill/>
          </a:ln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ru-RU" sz="3200" b="0" i="0" u="none" strike="noStrike" kern="1200">
          <a:ln>
            <a:noFill/>
          </a:ln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2840" y="744861"/>
            <a:ext cx="7854942" cy="1019062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2841" y="1992281"/>
            <a:ext cx="7854941" cy="4465959"/>
          </a:xfrm>
          <a:prstGeom prst="rect">
            <a:avLst/>
          </a:prstGeom>
        </p:spPr>
        <p:txBody>
          <a:bodyPr vert="horz" lIns="100794" tIns="50397" rIns="100794" bIns="50397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96725" y="6560769"/>
            <a:ext cx="2352146" cy="402483"/>
          </a:xfrm>
          <a:prstGeom prst="rect">
            <a:avLst/>
          </a:prstGeom>
        </p:spPr>
        <p:txBody>
          <a:bodyPr vert="horz" lIns="100794" tIns="50397" rIns="100794" bIns="50397" rtlCol="0" anchor="b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01910" y="6560769"/>
            <a:ext cx="5794815" cy="402483"/>
          </a:xfrm>
          <a:prstGeom prst="rect">
            <a:avLst/>
          </a:prstGeom>
        </p:spPr>
        <p:txBody>
          <a:bodyPr vert="horz" lIns="100794" tIns="50397" rIns="100794" bIns="50397" rtlCol="0" anchor="b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1316" y="6560769"/>
            <a:ext cx="670594" cy="402483"/>
          </a:xfrm>
          <a:prstGeom prst="rect">
            <a:avLst/>
          </a:prstGeom>
        </p:spPr>
        <p:txBody>
          <a:bodyPr vert="horz" lIns="100794" tIns="50397" rIns="100794" bIns="50397" rtlCol="0" anchor="b"/>
          <a:lstStyle>
            <a:lvl1pPr algn="l">
              <a:defRPr sz="2000">
                <a:solidFill>
                  <a:schemeClr val="tx2"/>
                </a:solidFill>
              </a:defRPr>
            </a:lvl1pPr>
          </a:lstStyle>
          <a:p>
            <a:pPr lvl="0"/>
            <a:fld id="{F194765A-19DF-4450-B6BF-03AAE735CB65}" type="slidenum">
              <a:rPr lang="ru-RU" smtClean="0"/>
              <a:t>‹#›</a:t>
            </a:fld>
            <a:endParaRPr lang="ru-RU"/>
          </a:p>
        </p:txBody>
      </p:sp>
      <p:grpSp>
        <p:nvGrpSpPr>
          <p:cNvPr id="61" name="Group 60"/>
          <p:cNvGrpSpPr/>
          <p:nvPr/>
        </p:nvGrpSpPr>
        <p:grpSpPr>
          <a:xfrm>
            <a:off x="-37036" y="1"/>
            <a:ext cx="10117661" cy="7559674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03972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77979" indent="-377979" algn="l" defTabSz="503972" rtl="0" eaLnBrk="1" latinLnBrk="0" hangingPunct="1">
        <a:spcBef>
          <a:spcPct val="20000"/>
        </a:spcBef>
        <a:spcAft>
          <a:spcPts val="661"/>
        </a:spcAft>
        <a:buClr>
          <a:schemeClr val="tx2"/>
        </a:buClr>
        <a:buFont typeface="Wingdings 2" charset="2"/>
        <a:buChar char="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818954" indent="-314982" algn="l" defTabSz="503972" rtl="0" eaLnBrk="1" latinLnBrk="0" hangingPunct="1">
        <a:spcBef>
          <a:spcPct val="20000"/>
        </a:spcBef>
        <a:spcAft>
          <a:spcPts val="661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503972" rtl="0" eaLnBrk="1" latinLnBrk="0" hangingPunct="1">
        <a:spcBef>
          <a:spcPct val="20000"/>
        </a:spcBef>
        <a:spcAft>
          <a:spcPts val="661"/>
        </a:spcAft>
        <a:buClr>
          <a:schemeClr val="tx2"/>
        </a:buClr>
        <a:buFont typeface="Wingdings 2" charset="2"/>
        <a:buChar char="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503972" rtl="0" eaLnBrk="1" latinLnBrk="0" hangingPunct="1">
        <a:spcBef>
          <a:spcPct val="20000"/>
        </a:spcBef>
        <a:spcAft>
          <a:spcPts val="661"/>
        </a:spcAft>
        <a:buClr>
          <a:schemeClr val="tx2"/>
        </a:buClr>
        <a:buFont typeface="Wingdings 2" charset="2"/>
        <a:buChar char="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503972" rtl="0" eaLnBrk="1" latinLnBrk="0" hangingPunct="1">
        <a:spcBef>
          <a:spcPct val="20000"/>
        </a:spcBef>
        <a:spcAft>
          <a:spcPts val="661"/>
        </a:spcAft>
        <a:buClr>
          <a:schemeClr val="tx2"/>
        </a:buClr>
        <a:buFont typeface="Wingdings 2" charset="2"/>
        <a:buChar char="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50397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50397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50397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50397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13" Type="http://schemas.openxmlformats.org/officeDocument/2006/relationships/image" Target="../media/image23.png"/><Relationship Id="rId3" Type="http://schemas.openxmlformats.org/officeDocument/2006/relationships/image" Target="../media/image13.jpg"/><Relationship Id="rId7" Type="http://schemas.openxmlformats.org/officeDocument/2006/relationships/image" Target="../media/image17.png"/><Relationship Id="rId12" Type="http://schemas.openxmlformats.org/officeDocument/2006/relationships/image" Target="../media/image2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jpg"/><Relationship Id="rId11" Type="http://schemas.openxmlformats.org/officeDocument/2006/relationships/image" Target="../media/image21.jpg"/><Relationship Id="rId5" Type="http://schemas.openxmlformats.org/officeDocument/2006/relationships/image" Target="../media/image15.png"/><Relationship Id="rId10" Type="http://schemas.openxmlformats.org/officeDocument/2006/relationships/image" Target="../media/image20.jpg"/><Relationship Id="rId4" Type="http://schemas.openxmlformats.org/officeDocument/2006/relationships/image" Target="../media/image14.jpg"/><Relationship Id="rId9" Type="http://schemas.openxmlformats.org/officeDocument/2006/relationships/image" Target="../media/image19.jpg"/><Relationship Id="rId14" Type="http://schemas.openxmlformats.org/officeDocument/2006/relationships/image" Target="../media/image2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0" y="352425"/>
            <a:ext cx="9072563" cy="387985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None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defPPr>
            <a:lvl1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1pPr>
            <a:lvl2pPr marL="864000" marR="0" lvl="1" indent="-324000">
              <a:spcBef>
                <a:spcPts val="0"/>
              </a:spcBef>
              <a:spcAft>
                <a:spcPts val="1225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04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2pPr>
            <a:lvl3pPr marL="1295999" marR="0" lvl="2" indent="-288000">
              <a:spcBef>
                <a:spcPts val="0"/>
              </a:spcBef>
              <a:spcAft>
                <a:spcPts val="91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60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3pPr>
            <a:lvl4pPr marL="1728000" marR="0" lvl="3" indent="-216000">
              <a:spcBef>
                <a:spcPts val="0"/>
              </a:spcBef>
              <a:spcAft>
                <a:spcPts val="609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4pPr>
            <a:lvl5pPr marL="2160000" marR="0" lvl="4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5pPr>
            <a:lvl6pPr marL="2592000" marR="0" lvl="5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6pPr>
            <a:lvl7pPr marL="3024000" marR="0" lvl="6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7pPr>
            <a:lvl8pPr marL="3456000" marR="0" lvl="7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8pPr>
            <a:lvl9pPr marL="3887999" marR="0" lvl="8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9pPr>
          </a:lstStyle>
          <a:p>
            <a:pPr lvl="0" algn="ctr">
              <a:buNone/>
            </a:pPr>
            <a:endParaRPr lang="ru-RU">
              <a:latin typeface="Comic Sans MS" pitchFamily="66"/>
            </a:endParaRPr>
          </a:p>
          <a:p>
            <a:pPr lvl="0" algn="ctr">
              <a:buNone/>
            </a:pPr>
            <a:endParaRPr lang="ru-RU">
              <a:latin typeface="Comic Sans MS" pitchFamily="66"/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0" y="5099050"/>
            <a:ext cx="9072563" cy="2100263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None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defPPr>
            <a:lvl1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1pPr>
            <a:lvl2pPr marL="864000" marR="0" lvl="1" indent="-324000">
              <a:spcBef>
                <a:spcPts val="0"/>
              </a:spcBef>
              <a:spcAft>
                <a:spcPts val="1225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04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2pPr>
            <a:lvl3pPr marL="1295999" marR="0" lvl="2" indent="-288000">
              <a:spcBef>
                <a:spcPts val="0"/>
              </a:spcBef>
              <a:spcAft>
                <a:spcPts val="91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60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3pPr>
            <a:lvl4pPr marL="1728000" marR="0" lvl="3" indent="-216000">
              <a:spcBef>
                <a:spcPts val="0"/>
              </a:spcBef>
              <a:spcAft>
                <a:spcPts val="609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4pPr>
            <a:lvl5pPr marL="2160000" marR="0" lvl="4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5pPr>
            <a:lvl6pPr marL="2592000" marR="0" lvl="5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6pPr>
            <a:lvl7pPr marL="3024000" marR="0" lvl="6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7pPr>
            <a:lvl8pPr marL="3456000" marR="0" lvl="7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8pPr>
            <a:lvl9pPr marL="3887999" marR="0" lvl="8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9pPr>
          </a:lstStyle>
          <a:p>
            <a:pPr lvl="0">
              <a:buNone/>
            </a:pPr>
            <a:r>
              <a:rPr lang="ru-RU" sz="3200">
                <a:solidFill>
                  <a:srgbClr val="000000"/>
                </a:solidFill>
                <a:latin typeface="Comic Sans MS" pitchFamily="66"/>
              </a:rPr>
              <a:t>Подготовил:</a:t>
            </a:r>
            <a:r>
              <a:rPr lang="ru-RU">
                <a:latin typeface="Comic Sans MS" pitchFamily="66"/>
              </a:rPr>
              <a:t> </a:t>
            </a:r>
            <a:r>
              <a:rPr lang="ru-RU" i="1">
                <a:solidFill>
                  <a:srgbClr val="000000"/>
                </a:solidFill>
                <a:latin typeface="Comic Sans MS" pitchFamily="66"/>
              </a:rPr>
              <a:t>ученик 1 «А» класса</a:t>
            </a:r>
          </a:p>
          <a:p>
            <a:pPr lvl="0">
              <a:buNone/>
            </a:pPr>
            <a:r>
              <a:rPr lang="ru-RU" i="1">
                <a:solidFill>
                  <a:srgbClr val="000000"/>
                </a:solidFill>
                <a:latin typeface="Comic Sans MS" pitchFamily="66"/>
              </a:rPr>
              <a:t>ГБОУ СОШ №49</a:t>
            </a:r>
          </a:p>
          <a:p>
            <a:pPr lvl="0">
              <a:buNone/>
            </a:pPr>
            <a:r>
              <a:rPr lang="ru-RU" i="1">
                <a:solidFill>
                  <a:srgbClr val="4B1F6F"/>
                </a:solidFill>
                <a:latin typeface="Comic Sans MS" pitchFamily="66"/>
              </a:rPr>
              <a:t>Фистин Никита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6760" y="1256040"/>
            <a:ext cx="4756320" cy="20933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None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defPPr>
            <a:lvl1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1pPr>
            <a:lvl2pPr marL="864000" marR="0" lvl="1" indent="-324000">
              <a:spcBef>
                <a:spcPts val="0"/>
              </a:spcBef>
              <a:spcAft>
                <a:spcPts val="1225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04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2pPr>
            <a:lvl3pPr marL="1295999" marR="0" lvl="2" indent="-288000">
              <a:spcBef>
                <a:spcPts val="0"/>
              </a:spcBef>
              <a:spcAft>
                <a:spcPts val="91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60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3pPr>
            <a:lvl4pPr marL="1728000" marR="0" lvl="3" indent="-216000">
              <a:spcBef>
                <a:spcPts val="0"/>
              </a:spcBef>
              <a:spcAft>
                <a:spcPts val="609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4pPr>
            <a:lvl5pPr marL="2160000" marR="0" lvl="4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5pPr>
            <a:lvl6pPr marL="2592000" marR="0" lvl="5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6pPr>
            <a:lvl7pPr marL="3024000" marR="0" lvl="6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7pPr>
            <a:lvl8pPr marL="3456000" marR="0" lvl="7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8pPr>
            <a:lvl9pPr marL="3887999" marR="0" lvl="8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9pPr>
          </a:lstStyle>
          <a:p>
            <a:pPr lvl="0" algn="ctr" rtl="0" hangingPunct="0">
              <a:buNone/>
              <a:tabLst/>
            </a:pPr>
            <a:r>
              <a:rPr lang="ru-RU" sz="4400">
                <a:solidFill>
                  <a:srgbClr val="000000"/>
                </a:solidFill>
                <a:latin typeface="Comic Sans MS" pitchFamily="66"/>
              </a:rPr>
              <a:t>Презентация буквы «Ф»</a:t>
            </a:r>
          </a:p>
        </p:txBody>
      </p:sp>
      <p:pic>
        <p:nvPicPr>
          <p:cNvPr id="5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688000" y="1213559"/>
            <a:ext cx="3456000" cy="3754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3808" y="323453"/>
            <a:ext cx="9072563" cy="407035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4600" dirty="0">
                <a:solidFill>
                  <a:schemeClr val="bg1"/>
                </a:solidFill>
                <a:latin typeface="Comic Sans MS" pitchFamily="66"/>
              </a:rPr>
              <a:t>Звук [ф],[ф</a:t>
            </a:r>
            <a:r>
              <a:rPr lang="ru-RU" sz="4600" dirty="0">
                <a:solidFill>
                  <a:schemeClr val="bg1"/>
                </a:solidFill>
                <a:latin typeface="Comic Sans MS" pitchFamily="64"/>
              </a:rPr>
              <a:t>'</a:t>
            </a:r>
            <a:r>
              <a:rPr lang="ru-RU" sz="4600" dirty="0">
                <a:solidFill>
                  <a:schemeClr val="bg1"/>
                </a:solidFill>
                <a:latin typeface="Comic Sans MS" pitchFamily="66"/>
              </a:rPr>
              <a:t>] и согласная буква </a:t>
            </a:r>
            <a:r>
              <a:rPr lang="ru-RU" sz="4600" dirty="0" err="1">
                <a:solidFill>
                  <a:schemeClr val="bg1"/>
                </a:solidFill>
                <a:latin typeface="Comic Sans MS" pitchFamily="66"/>
              </a:rPr>
              <a:t>Ф,ф</a:t>
            </a:r>
            <a:r>
              <a:rPr lang="ru-RU" sz="4600" dirty="0">
                <a:solidFill>
                  <a:schemeClr val="bg1"/>
                </a:solidFill>
                <a:latin typeface="Comic Sans MS" pitchFamily="66"/>
              </a:rPr>
              <a:t> (читается как: эф), является 22-ой буквой всех кириллических славянских алфавитов.</a:t>
            </a:r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843600" y="3744000"/>
            <a:ext cx="2876400" cy="36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000" y="3816000"/>
            <a:ext cx="2876400" cy="36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>
            <a:spLocks noResize="1"/>
          </p:cNvSpPr>
          <p:nvPr/>
        </p:nvSpPr>
        <p:spPr>
          <a:xfrm>
            <a:off x="4735080" y="3614759"/>
            <a:ext cx="72000" cy="1738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591825"/>
            <a:ext cx="9072563" cy="640387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>
                <a:solidFill>
                  <a:schemeClr val="bg1"/>
                </a:solidFill>
                <a:latin typeface="Comic Sans MS" pitchFamily="66"/>
              </a:rPr>
              <a:t>Стихи про Букву </a:t>
            </a:r>
            <a:r>
              <a:rPr lang="ru-RU" dirty="0">
                <a:solidFill>
                  <a:srgbClr val="4B1F6F"/>
                </a:solidFill>
                <a:latin typeface="Comic Sans MS" pitchFamily="66"/>
              </a:rPr>
              <a:t>Ф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0" y="1824038"/>
            <a:ext cx="2921000" cy="2090737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None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defPPr>
            <a:lvl1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1pPr>
            <a:lvl2pPr marL="864000" marR="0" lvl="1" indent="-324000">
              <a:spcBef>
                <a:spcPts val="0"/>
              </a:spcBef>
              <a:spcAft>
                <a:spcPts val="1225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04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2pPr>
            <a:lvl3pPr marL="1295999" marR="0" lvl="2" indent="-288000">
              <a:spcBef>
                <a:spcPts val="0"/>
              </a:spcBef>
              <a:spcAft>
                <a:spcPts val="91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60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3pPr>
            <a:lvl4pPr marL="1728000" marR="0" lvl="3" indent="-216000">
              <a:spcBef>
                <a:spcPts val="0"/>
              </a:spcBef>
              <a:spcAft>
                <a:spcPts val="609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4pPr>
            <a:lvl5pPr marL="2160000" marR="0" lvl="4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5pPr>
            <a:lvl6pPr marL="2592000" marR="0" lvl="5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6pPr>
            <a:lvl7pPr marL="3024000" marR="0" lvl="6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7pPr>
            <a:lvl8pPr marL="3456000" marR="0" lvl="7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8pPr>
            <a:lvl9pPr marL="3887999" marR="0" lvl="8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9pPr>
          </a:lstStyle>
          <a:p>
            <a:pPr lvl="0">
              <a:buNone/>
            </a:pPr>
            <a:r>
              <a:rPr lang="ru-RU" sz="260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2600">
                <a:solidFill>
                  <a:srgbClr val="000000"/>
                </a:solidFill>
                <a:latin typeface="Comic Sans MS" pitchFamily="66"/>
              </a:rPr>
              <a:t>илин, в книжку залетев,</a:t>
            </a:r>
          </a:p>
          <a:p>
            <a:pPr lvl="0">
              <a:buNone/>
            </a:pPr>
            <a:r>
              <a:rPr lang="ru-RU" sz="2600">
                <a:solidFill>
                  <a:srgbClr val="000000"/>
                </a:solidFill>
                <a:latin typeface="Comic Sans MS" pitchFamily="66"/>
              </a:rPr>
              <a:t>притворился </a:t>
            </a:r>
            <a:r>
              <a:rPr lang="ru-RU" sz="2600" u="sng">
                <a:solidFill>
                  <a:srgbClr val="000000"/>
                </a:solidFill>
                <a:latin typeface="Comic Sans MS" pitchFamily="66"/>
              </a:rPr>
              <a:t>буквой</a:t>
            </a:r>
            <a:r>
              <a:rPr lang="ru-RU" sz="2600" u="sng">
                <a:latin typeface="Comic Sans MS" pitchFamily="66"/>
              </a:rPr>
              <a:t> </a:t>
            </a:r>
            <a:r>
              <a:rPr lang="ru-RU" sz="2600" u="sng">
                <a:solidFill>
                  <a:srgbClr val="4B1F6F"/>
                </a:solidFill>
                <a:latin typeface="Comic Sans MS" pitchFamily="66"/>
              </a:rPr>
              <a:t>Ф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3647762" y="1979637"/>
            <a:ext cx="2784475" cy="20447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None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defPPr>
            <a:lvl1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1pPr>
            <a:lvl2pPr marL="864000" marR="0" lvl="1" indent="-324000">
              <a:spcBef>
                <a:spcPts val="0"/>
              </a:spcBef>
              <a:spcAft>
                <a:spcPts val="1225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04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2pPr>
            <a:lvl3pPr marL="1295999" marR="0" lvl="2" indent="-288000">
              <a:spcBef>
                <a:spcPts val="0"/>
              </a:spcBef>
              <a:spcAft>
                <a:spcPts val="91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60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3pPr>
            <a:lvl4pPr marL="1728000" marR="0" lvl="3" indent="-216000">
              <a:spcBef>
                <a:spcPts val="0"/>
              </a:spcBef>
              <a:spcAft>
                <a:spcPts val="609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4pPr>
            <a:lvl5pPr marL="2160000" marR="0" lvl="4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5pPr>
            <a:lvl6pPr marL="2592000" marR="0" lvl="5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6pPr>
            <a:lvl7pPr marL="3024000" marR="0" lvl="6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7pPr>
            <a:lvl8pPr marL="3456000" marR="0" lvl="7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8pPr>
            <a:lvl9pPr marL="3887999" marR="0" lvl="8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9pPr>
          </a:lstStyle>
          <a:p>
            <a:pPr lvl="0">
              <a:buNone/>
            </a:pPr>
            <a:r>
              <a:rPr lang="ru-RU" sz="2600" dirty="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2600" dirty="0">
                <a:latin typeface="Comic Sans MS" pitchFamily="66"/>
              </a:rPr>
              <a:t> </a:t>
            </a:r>
            <a:r>
              <a:rPr lang="ru-RU" sz="2600" dirty="0">
                <a:solidFill>
                  <a:srgbClr val="000000"/>
                </a:solidFill>
                <a:latin typeface="Comic Sans MS" pitchFamily="66"/>
              </a:rPr>
              <a:t>надула свои щеки</a:t>
            </a:r>
          </a:p>
          <a:p>
            <a:pPr lvl="0">
              <a:buNone/>
            </a:pPr>
            <a:r>
              <a:rPr lang="ru-RU" sz="2600" dirty="0">
                <a:solidFill>
                  <a:srgbClr val="000000"/>
                </a:solidFill>
                <a:latin typeface="Comic Sans MS" pitchFamily="66"/>
              </a:rPr>
              <a:t>или встала </a:t>
            </a:r>
            <a:r>
              <a:rPr lang="ru-RU" sz="2600" u="sng" dirty="0">
                <a:solidFill>
                  <a:srgbClr val="000000"/>
                </a:solidFill>
                <a:latin typeface="Comic Sans MS" pitchFamily="66"/>
              </a:rPr>
              <a:t>руки в боки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4294967295"/>
          </p:nvPr>
        </p:nvSpPr>
        <p:spPr>
          <a:xfrm>
            <a:off x="6984528" y="2051645"/>
            <a:ext cx="2921000" cy="3863975"/>
          </a:xfrm>
        </p:spPr>
        <p:txBody>
          <a:bodyPr>
            <a:normAutofit fontScale="92500"/>
          </a:bodyPr>
          <a:lstStyle>
            <a:def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None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defPPr>
            <a:lvl1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1pPr>
            <a:lvl2pPr marL="864000" marR="0" lvl="1" indent="-324000">
              <a:spcBef>
                <a:spcPts val="0"/>
              </a:spcBef>
              <a:spcAft>
                <a:spcPts val="1225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04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2pPr>
            <a:lvl3pPr marL="1295999" marR="0" lvl="2" indent="-288000">
              <a:spcBef>
                <a:spcPts val="0"/>
              </a:spcBef>
              <a:spcAft>
                <a:spcPts val="91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60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3pPr>
            <a:lvl4pPr marL="1728000" marR="0" lvl="3" indent="-216000">
              <a:spcBef>
                <a:spcPts val="0"/>
              </a:spcBef>
              <a:spcAft>
                <a:spcPts val="609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4pPr>
            <a:lvl5pPr marL="2160000" marR="0" lvl="4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5pPr>
            <a:lvl6pPr marL="2592000" marR="0" lvl="5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6pPr>
            <a:lvl7pPr marL="3024000" marR="0" lvl="6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7pPr>
            <a:lvl8pPr marL="3456000" marR="0" lvl="7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8pPr>
            <a:lvl9pPr marL="3887999" marR="0" lvl="8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9pPr>
          </a:lstStyle>
          <a:p>
            <a:pPr lvl="0">
              <a:buNone/>
            </a:pPr>
            <a:r>
              <a:rPr lang="ru-RU" sz="2600" dirty="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2600" dirty="0">
                <a:solidFill>
                  <a:srgbClr val="000000"/>
                </a:solidFill>
                <a:latin typeface="Comic Sans MS" pitchFamily="66"/>
              </a:rPr>
              <a:t>едя нёс конфеты Ване.</a:t>
            </a:r>
          </a:p>
          <a:p>
            <a:pPr lvl="0">
              <a:buNone/>
            </a:pPr>
            <a:r>
              <a:rPr lang="ru-RU" sz="2600" dirty="0">
                <a:solidFill>
                  <a:srgbClr val="000000"/>
                </a:solidFill>
                <a:latin typeface="Comic Sans MS" pitchFamily="66"/>
              </a:rPr>
              <a:t>Только </a:t>
            </a:r>
            <a:r>
              <a:rPr lang="ru-RU" sz="2600" dirty="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2600" dirty="0">
                <a:solidFill>
                  <a:srgbClr val="000000"/>
                </a:solidFill>
                <a:latin typeface="Comic Sans MS" pitchFamily="66"/>
              </a:rPr>
              <a:t>антики в кармане.</a:t>
            </a:r>
          </a:p>
          <a:p>
            <a:pPr lvl="0">
              <a:buNone/>
            </a:pPr>
            <a:r>
              <a:rPr lang="ru-RU" sz="2600" dirty="0">
                <a:solidFill>
                  <a:srgbClr val="000000"/>
                </a:solidFill>
                <a:latin typeface="Comic Sans MS" pitchFamily="66"/>
              </a:rPr>
              <a:t>Где кон</a:t>
            </a:r>
            <a:r>
              <a:rPr lang="ru-RU" sz="2600" dirty="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2600" dirty="0">
                <a:solidFill>
                  <a:srgbClr val="000000"/>
                </a:solidFill>
                <a:latin typeface="Comic Sans MS" pitchFamily="66"/>
              </a:rPr>
              <a:t>еты?  Нет кон</a:t>
            </a:r>
            <a:r>
              <a:rPr lang="ru-RU" sz="2600" dirty="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2600" dirty="0">
                <a:solidFill>
                  <a:srgbClr val="000000"/>
                </a:solidFill>
                <a:latin typeface="Comic Sans MS" pitchFamily="66"/>
              </a:rPr>
              <a:t>ет.</a:t>
            </a:r>
          </a:p>
          <a:p>
            <a:pPr lvl="0">
              <a:buNone/>
            </a:pPr>
            <a:r>
              <a:rPr lang="ru-RU" sz="2600" dirty="0">
                <a:solidFill>
                  <a:srgbClr val="000000"/>
                </a:solidFill>
                <a:latin typeface="Comic Sans MS" pitchFamily="66"/>
              </a:rPr>
              <a:t>Вкусным</a:t>
            </a:r>
            <a:r>
              <a:rPr lang="ru-RU" sz="2600" dirty="0">
                <a:latin typeface="Comic Sans MS" pitchFamily="66"/>
              </a:rPr>
              <a:t> </a:t>
            </a:r>
            <a:r>
              <a:rPr lang="ru-RU" sz="2600" dirty="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2600" dirty="0">
                <a:solidFill>
                  <a:srgbClr val="000000"/>
                </a:solidFill>
                <a:latin typeface="Comic Sans MS" pitchFamily="66"/>
              </a:rPr>
              <a:t>един был обед..</a:t>
            </a:r>
          </a:p>
        </p:txBody>
      </p:sp>
      <p:sp>
        <p:nvSpPr>
          <p:cNvPr id="6" name="Текст 5"/>
          <p:cNvSpPr txBox="1">
            <a:spLocks noGrp="1"/>
          </p:cNvSpPr>
          <p:nvPr>
            <p:ph type="body" idx="4294967295"/>
          </p:nvPr>
        </p:nvSpPr>
        <p:spPr>
          <a:xfrm>
            <a:off x="0" y="4113213"/>
            <a:ext cx="2921000" cy="2092325"/>
          </a:xfrm>
        </p:spPr>
        <p:txBody>
          <a:bodyPr>
            <a:normAutofit lnSpcReduction="10000"/>
          </a:bodyPr>
          <a:lstStyle>
            <a:def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None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defPPr>
            <a:lvl1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1pPr>
            <a:lvl2pPr marL="864000" marR="0" lvl="1" indent="-324000">
              <a:spcBef>
                <a:spcPts val="0"/>
              </a:spcBef>
              <a:spcAft>
                <a:spcPts val="1225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04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2pPr>
            <a:lvl3pPr marL="1295999" marR="0" lvl="2" indent="-288000">
              <a:spcBef>
                <a:spcPts val="0"/>
              </a:spcBef>
              <a:spcAft>
                <a:spcPts val="91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60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3pPr>
            <a:lvl4pPr marL="1728000" marR="0" lvl="3" indent="-216000">
              <a:spcBef>
                <a:spcPts val="0"/>
              </a:spcBef>
              <a:spcAft>
                <a:spcPts val="609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4pPr>
            <a:lvl5pPr marL="2160000" marR="0" lvl="4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5pPr>
            <a:lvl6pPr marL="2592000" marR="0" lvl="5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6pPr>
            <a:lvl7pPr marL="3024000" marR="0" lvl="6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7pPr>
            <a:lvl8pPr marL="3456000" marR="0" lvl="7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8pPr>
            <a:lvl9pPr marL="3887999" marR="0" lvl="8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9pPr>
          </a:lstStyle>
          <a:p>
            <a:pPr lvl="0">
              <a:buNone/>
            </a:pPr>
            <a:r>
              <a:rPr lang="ru-RU" sz="260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2600">
                <a:solidFill>
                  <a:srgbClr val="000000"/>
                </a:solidFill>
                <a:latin typeface="Comic Sans MS" pitchFamily="66"/>
              </a:rPr>
              <a:t>лот плывёт к родной земле,</a:t>
            </a:r>
          </a:p>
          <a:p>
            <a:pPr lvl="0">
              <a:buNone/>
            </a:pPr>
            <a:r>
              <a:rPr lang="ru-RU" sz="260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2600">
                <a:solidFill>
                  <a:srgbClr val="000000"/>
                </a:solidFill>
                <a:latin typeface="Comic Sans MS" pitchFamily="66"/>
              </a:rPr>
              <a:t>лаг на каждом корабле</a:t>
            </a:r>
          </a:p>
        </p:txBody>
      </p:sp>
      <p:pic>
        <p:nvPicPr>
          <p:cNvPr id="7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744000" y="4176000"/>
            <a:ext cx="2592000" cy="280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591825"/>
            <a:ext cx="9072563" cy="640387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>
                <a:solidFill>
                  <a:schemeClr val="bg1"/>
                </a:solidFill>
                <a:latin typeface="Comic Sans MS" pitchFamily="66"/>
              </a:rPr>
              <a:t>Читаем по слогам.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1008063" y="1465263"/>
            <a:ext cx="9072562" cy="5102225"/>
          </a:xfrm>
        </p:spPr>
        <p:txBody>
          <a:bodyPr anchor="ctr">
            <a:normAutofit fontScale="92500" lnSpcReduction="1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SzPts val="1713"/>
              <a:buBlip>
                <a:blip r:embed="rId3"/>
              </a:buBlip>
            </a:pPr>
            <a:r>
              <a:rPr lang="ru-RU" sz="320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3200">
                <a:latin typeface="Comic Sans MS" pitchFamily="66"/>
              </a:rPr>
              <a:t>и-лин</a:t>
            </a:r>
          </a:p>
          <a:p>
            <a:pPr marL="0" lvl="0" indent="0" algn="ctr">
              <a:buSzPts val="1713"/>
              <a:buBlip>
                <a:blip r:embed="rId3"/>
              </a:buBlip>
            </a:pPr>
            <a:r>
              <a:rPr lang="ru-RU" sz="320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3200">
                <a:latin typeface="Comic Sans MS" pitchFamily="66"/>
              </a:rPr>
              <a:t>о-кус</a:t>
            </a:r>
          </a:p>
          <a:p>
            <a:pPr marL="0" lvl="0" indent="0" algn="ctr">
              <a:buSzPts val="1713"/>
              <a:buBlip>
                <a:blip r:embed="rId3"/>
              </a:buBlip>
            </a:pPr>
            <a:r>
              <a:rPr lang="ru-RU" sz="320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3200">
                <a:latin typeface="Comic Sans MS" pitchFamily="66"/>
              </a:rPr>
              <a:t>ен</a:t>
            </a:r>
          </a:p>
          <a:p>
            <a:pPr marL="0" lvl="0" indent="0" algn="ctr">
              <a:buSzPts val="1713"/>
              <a:buBlip>
                <a:blip r:embed="rId3"/>
              </a:buBlip>
            </a:pPr>
            <a:r>
              <a:rPr lang="ru-RU" sz="320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3200">
                <a:latin typeface="Comic Sans MS" pitchFamily="66"/>
              </a:rPr>
              <a:t>а-ми-ли-я</a:t>
            </a:r>
          </a:p>
          <a:p>
            <a:pPr marL="0" lvl="0" indent="0" algn="ctr">
              <a:buSzPts val="1713"/>
              <a:buBlip>
                <a:blip r:embed="rId3"/>
              </a:buBlip>
            </a:pPr>
            <a:r>
              <a:rPr lang="ru-RU" sz="320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3200">
                <a:latin typeface="Comic Sans MS" pitchFamily="66"/>
              </a:rPr>
              <a:t>он-тан</a:t>
            </a:r>
          </a:p>
          <a:p>
            <a:pPr marL="0" lvl="0" indent="0" algn="ctr">
              <a:buSzPts val="1713"/>
              <a:buBlip>
                <a:blip r:embed="rId3"/>
              </a:buBlip>
            </a:pPr>
            <a:r>
              <a:rPr lang="ru-RU" sz="320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3200">
                <a:latin typeface="Comic Sans MS" pitchFamily="66"/>
              </a:rPr>
              <a:t>о-нарь</a:t>
            </a:r>
          </a:p>
          <a:p>
            <a:pPr marL="0" lvl="0" indent="0" algn="ctr">
              <a:buSzPts val="1713"/>
              <a:buBlip>
                <a:blip r:embed="rId3"/>
              </a:buBlip>
            </a:pPr>
            <a:r>
              <a:rPr lang="ru-RU" sz="320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3200">
                <a:latin typeface="Comic Sans MS" pitchFamily="66"/>
              </a:rPr>
              <a:t>ан-тик</a:t>
            </a:r>
          </a:p>
          <a:p>
            <a:pPr marL="0" lvl="0" indent="0" algn="ctr">
              <a:buSzPts val="1713"/>
              <a:buBlip>
                <a:blip r:embed="rId3"/>
              </a:buBlip>
            </a:pPr>
            <a:r>
              <a:rPr lang="ru-RU" sz="3200">
                <a:latin typeface="Comic Sans MS" pitchFamily="66"/>
              </a:rPr>
              <a:t>а вы какие знаете слова на букву </a:t>
            </a:r>
            <a:r>
              <a:rPr lang="ru-RU" sz="320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3200">
                <a:latin typeface="Comic Sans MS" pitchFamily="66"/>
              </a:rPr>
              <a:t> или с буквой </a:t>
            </a:r>
            <a:r>
              <a:rPr lang="ru-RU" sz="3200">
                <a:solidFill>
                  <a:srgbClr val="4B1F6F"/>
                </a:solidFill>
                <a:latin typeface="Comic Sans MS" pitchFamily="66"/>
              </a:rPr>
              <a:t>ф</a:t>
            </a:r>
            <a:r>
              <a:rPr lang="ru-RU" sz="3200">
                <a:latin typeface="Comic Sans MS" pitchFamily="66"/>
              </a:rPr>
              <a:t> в середине слова???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92000" y="1728000"/>
            <a:ext cx="2592000" cy="374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184021"/>
            <a:ext cx="9072563" cy="1455995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4400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Непослушные буквы</a:t>
            </a:r>
            <a:br>
              <a:rPr lang="ru-RU" sz="4400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</a:br>
            <a:r>
              <a:rPr lang="ru-RU" sz="4400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(соберите буквы в слова)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0" y="1824038"/>
            <a:ext cx="2921000" cy="663575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None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defPPr>
            <a:lvl1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1pPr>
            <a:lvl2pPr marL="864000" marR="0" lvl="1" indent="-324000">
              <a:spcBef>
                <a:spcPts val="0"/>
              </a:spcBef>
              <a:spcAft>
                <a:spcPts val="1225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04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2pPr>
            <a:lvl3pPr marL="1295999" marR="0" lvl="2" indent="-288000">
              <a:spcBef>
                <a:spcPts val="0"/>
              </a:spcBef>
              <a:spcAft>
                <a:spcPts val="91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60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3pPr>
            <a:lvl4pPr marL="1728000" marR="0" lvl="3" indent="-216000">
              <a:spcBef>
                <a:spcPts val="0"/>
              </a:spcBef>
              <a:spcAft>
                <a:spcPts val="609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4pPr>
            <a:lvl5pPr marL="2160000" marR="0" lvl="4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5pPr>
            <a:lvl6pPr marL="2592000" marR="0" lvl="5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6pPr>
            <a:lvl7pPr marL="3024000" marR="0" lvl="6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7pPr>
            <a:lvl8pPr marL="3456000" marR="0" lvl="7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8pPr>
            <a:lvl9pPr marL="3887999" marR="0" lvl="8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9pPr>
          </a:lstStyle>
          <a:p>
            <a:pPr lvl="0">
              <a:buNone/>
            </a:pPr>
            <a:r>
              <a:rPr lang="ru-RU">
                <a:solidFill>
                  <a:srgbClr val="000000"/>
                </a:solidFill>
                <a:latin typeface="Comic Sans MS" pitchFamily="66"/>
              </a:rPr>
              <a:t>иакафл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0" y="3313113"/>
            <a:ext cx="2921000" cy="8382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None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defPPr>
            <a:lvl1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1pPr>
            <a:lvl2pPr marL="864000" marR="0" lvl="1" indent="-324000">
              <a:spcBef>
                <a:spcPts val="0"/>
              </a:spcBef>
              <a:spcAft>
                <a:spcPts val="1225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04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2pPr>
            <a:lvl3pPr marL="1295999" marR="0" lvl="2" indent="-288000">
              <a:spcBef>
                <a:spcPts val="0"/>
              </a:spcBef>
              <a:spcAft>
                <a:spcPts val="91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60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3pPr>
            <a:lvl4pPr marL="1728000" marR="0" lvl="3" indent="-216000">
              <a:spcBef>
                <a:spcPts val="0"/>
              </a:spcBef>
              <a:spcAft>
                <a:spcPts val="609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4pPr>
            <a:lvl5pPr marL="2160000" marR="0" lvl="4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5pPr>
            <a:lvl6pPr marL="2592000" marR="0" lvl="5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6pPr>
            <a:lvl7pPr marL="3024000" marR="0" lvl="6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7pPr>
            <a:lvl8pPr marL="3456000" marR="0" lvl="7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8pPr>
            <a:lvl9pPr marL="3887999" marR="0" lvl="8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9pPr>
          </a:lstStyle>
          <a:p>
            <a:pPr lvl="0">
              <a:buNone/>
            </a:pPr>
            <a:r>
              <a:rPr lang="ru-RU">
                <a:solidFill>
                  <a:srgbClr val="000000"/>
                </a:solidFill>
                <a:latin typeface="Comic Sans MS" pitchFamily="66"/>
              </a:rPr>
              <a:t>тофл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4294967295"/>
          </p:nvPr>
        </p:nvSpPr>
        <p:spPr>
          <a:xfrm>
            <a:off x="0" y="4819650"/>
            <a:ext cx="2919413" cy="938213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None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defPPr>
            <a:lvl1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1pPr>
            <a:lvl2pPr marL="864000" marR="0" lvl="1" indent="-324000">
              <a:spcBef>
                <a:spcPts val="0"/>
              </a:spcBef>
              <a:spcAft>
                <a:spcPts val="1225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04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2pPr>
            <a:lvl3pPr marL="1295999" marR="0" lvl="2" indent="-288000">
              <a:spcBef>
                <a:spcPts val="0"/>
              </a:spcBef>
              <a:spcAft>
                <a:spcPts val="91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60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3pPr>
            <a:lvl4pPr marL="1728000" marR="0" lvl="3" indent="-216000">
              <a:spcBef>
                <a:spcPts val="0"/>
              </a:spcBef>
              <a:spcAft>
                <a:spcPts val="609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4pPr>
            <a:lvl5pPr marL="2160000" marR="0" lvl="4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5pPr>
            <a:lvl6pPr marL="2592000" marR="0" lvl="5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6pPr>
            <a:lvl7pPr marL="3024000" marR="0" lvl="6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7pPr>
            <a:lvl8pPr marL="3456000" marR="0" lvl="7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8pPr>
            <a:lvl9pPr marL="3887999" marR="0" lvl="8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9pPr>
          </a:lstStyle>
          <a:p>
            <a:pPr lvl="0">
              <a:buNone/>
            </a:pPr>
            <a:r>
              <a:rPr lang="ru-RU">
                <a:solidFill>
                  <a:srgbClr val="000000"/>
                </a:solidFill>
                <a:latin typeface="Comic Sans MS" pitchFamily="66"/>
              </a:rPr>
              <a:t>бтслифуот</a:t>
            </a:r>
          </a:p>
        </p:txBody>
      </p:sp>
      <p:sp>
        <p:nvSpPr>
          <p:cNvPr id="6" name="Текст 5"/>
          <p:cNvSpPr txBox="1">
            <a:spLocks noGrp="1"/>
          </p:cNvSpPr>
          <p:nvPr>
            <p:ph type="body" idx="4294967295"/>
          </p:nvPr>
        </p:nvSpPr>
        <p:spPr>
          <a:xfrm>
            <a:off x="0" y="5602288"/>
            <a:ext cx="2921000" cy="674687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None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defPPr>
            <a:lvl1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1pPr>
            <a:lvl2pPr marL="864000" marR="0" lvl="1" indent="-324000">
              <a:spcBef>
                <a:spcPts val="0"/>
              </a:spcBef>
              <a:spcAft>
                <a:spcPts val="1225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04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2pPr>
            <a:lvl3pPr marL="1295999" marR="0" lvl="2" indent="-288000">
              <a:spcBef>
                <a:spcPts val="0"/>
              </a:spcBef>
              <a:spcAft>
                <a:spcPts val="91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60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3pPr>
            <a:lvl4pPr marL="1728000" marR="0" lvl="3" indent="-216000">
              <a:spcBef>
                <a:spcPts val="0"/>
              </a:spcBef>
              <a:spcAft>
                <a:spcPts val="609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4pPr>
            <a:lvl5pPr marL="2160000" marR="0" lvl="4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5pPr>
            <a:lvl6pPr marL="2592000" marR="0" lvl="5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6pPr>
            <a:lvl7pPr marL="3024000" marR="0" lvl="6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7pPr>
            <a:lvl8pPr marL="3456000" marR="0" lvl="7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8pPr>
            <a:lvl9pPr marL="3887999" marR="0" lvl="8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9pPr>
          </a:lstStyle>
          <a:p>
            <a:pPr lvl="0">
              <a:buNone/>
            </a:pPr>
            <a:r>
              <a:rPr lang="ru-RU">
                <a:solidFill>
                  <a:srgbClr val="000000"/>
                </a:solidFill>
                <a:latin typeface="Comic Sans MS" pitchFamily="66"/>
              </a:rPr>
              <a:t>ыуктфр</a:t>
            </a:r>
          </a:p>
        </p:txBody>
      </p:sp>
      <p:sp>
        <p:nvSpPr>
          <p:cNvPr id="7" name="Текст 6"/>
          <p:cNvSpPr txBox="1">
            <a:spLocks noGrp="1"/>
          </p:cNvSpPr>
          <p:nvPr>
            <p:ph type="body" idx="4294967295"/>
          </p:nvPr>
        </p:nvSpPr>
        <p:spPr>
          <a:xfrm>
            <a:off x="0" y="4098925"/>
            <a:ext cx="2919413" cy="720725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None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defPPr>
            <a:lvl1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1pPr>
            <a:lvl2pPr marL="864000" marR="0" lvl="1" indent="-324000">
              <a:spcBef>
                <a:spcPts val="0"/>
              </a:spcBef>
              <a:spcAft>
                <a:spcPts val="1225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04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2pPr>
            <a:lvl3pPr marL="1295999" marR="0" lvl="2" indent="-288000">
              <a:spcBef>
                <a:spcPts val="0"/>
              </a:spcBef>
              <a:spcAft>
                <a:spcPts val="91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60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3pPr>
            <a:lvl4pPr marL="1728000" marR="0" lvl="3" indent="-216000">
              <a:spcBef>
                <a:spcPts val="0"/>
              </a:spcBef>
              <a:spcAft>
                <a:spcPts val="609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4pPr>
            <a:lvl5pPr marL="2160000" marR="0" lvl="4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5pPr>
            <a:lvl6pPr marL="2592000" marR="0" lvl="5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6pPr>
            <a:lvl7pPr marL="3024000" marR="0" lvl="6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7pPr>
            <a:lvl8pPr marL="3456000" marR="0" lvl="7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8pPr>
            <a:lvl9pPr marL="3887999" marR="0" lvl="8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9pPr>
          </a:lstStyle>
          <a:p>
            <a:pPr lvl="0">
              <a:buNone/>
            </a:pPr>
            <a:r>
              <a:rPr lang="ru-RU">
                <a:solidFill>
                  <a:srgbClr val="000000"/>
                </a:solidFill>
                <a:latin typeface="Comic Sans MS" pitchFamily="66"/>
              </a:rPr>
              <a:t>ракфи</a:t>
            </a:r>
          </a:p>
        </p:txBody>
      </p:sp>
      <p:sp>
        <p:nvSpPr>
          <p:cNvPr id="8" name="Текст 7"/>
          <p:cNvSpPr txBox="1">
            <a:spLocks noGrp="1"/>
          </p:cNvSpPr>
          <p:nvPr>
            <p:ph type="body" idx="4294967295"/>
          </p:nvPr>
        </p:nvSpPr>
        <p:spPr>
          <a:xfrm>
            <a:off x="0" y="2559050"/>
            <a:ext cx="2921000" cy="754063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None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defPPr>
            <a:lvl1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1pPr>
            <a:lvl2pPr marL="864000" marR="0" lvl="1" indent="-324000">
              <a:spcBef>
                <a:spcPts val="0"/>
              </a:spcBef>
              <a:spcAft>
                <a:spcPts val="1225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04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2pPr>
            <a:lvl3pPr marL="1295999" marR="0" lvl="2" indent="-288000">
              <a:spcBef>
                <a:spcPts val="0"/>
              </a:spcBef>
              <a:spcAft>
                <a:spcPts val="91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60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3pPr>
            <a:lvl4pPr marL="1728000" marR="0" lvl="3" indent="-216000">
              <a:spcBef>
                <a:spcPts val="0"/>
              </a:spcBef>
              <a:spcAft>
                <a:spcPts val="609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4pPr>
            <a:lvl5pPr marL="2160000" marR="0" lvl="4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5pPr>
            <a:lvl6pPr marL="2592000" marR="0" lvl="5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6pPr>
            <a:lvl7pPr marL="3024000" marR="0" lvl="6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7pPr>
            <a:lvl8pPr marL="3456000" marR="0" lvl="7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8pPr>
            <a:lvl9pPr marL="3887999" marR="0" lvl="8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9pPr>
          </a:lstStyle>
          <a:p>
            <a:pPr lvl="0">
              <a:buNone/>
            </a:pPr>
            <a:r>
              <a:rPr lang="ru-RU">
                <a:solidFill>
                  <a:srgbClr val="000000"/>
                </a:solidFill>
                <a:latin typeface="Comic Sans MS" pitchFamily="66"/>
              </a:rPr>
              <a:t>линиф</a:t>
            </a:r>
          </a:p>
        </p:txBody>
      </p:sp>
      <p:pic>
        <p:nvPicPr>
          <p:cNvPr id="9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876440" y="1825920"/>
            <a:ext cx="1704960" cy="1438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8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372440" y="5046840"/>
            <a:ext cx="2578680" cy="2288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397840" y="1889280"/>
            <a:ext cx="1742760" cy="261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7309440" y="3332520"/>
            <a:ext cx="2698560" cy="1614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5326200" y="4790160"/>
            <a:ext cx="1914119" cy="239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2761200" y="2829600"/>
            <a:ext cx="2466720" cy="18475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336550"/>
            <a:ext cx="9070975" cy="1247775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>
                <a:solidFill>
                  <a:schemeClr val="bg1"/>
                </a:solidFill>
                <a:latin typeface="Comic Sans MS" pitchFamily="66"/>
              </a:rPr>
              <a:t>Знаменитый поросенок...</a:t>
            </a:r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40360" y="1540800"/>
            <a:ext cx="9254880" cy="5652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591825"/>
            <a:ext cx="9072563" cy="640387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>
                <a:solidFill>
                  <a:schemeClr val="bg1"/>
                </a:solidFill>
                <a:latin typeface="Comic Sans MS" pitchFamily="66"/>
              </a:rPr>
              <a:t>Найдите слова с буквой </a:t>
            </a:r>
            <a:r>
              <a:rPr lang="ru-RU" dirty="0">
                <a:solidFill>
                  <a:srgbClr val="4B1F6F"/>
                </a:solidFill>
                <a:latin typeface="Comic Sans MS" pitchFamily="66"/>
              </a:rPr>
              <a:t>Ф</a:t>
            </a:r>
          </a:p>
        </p:txBody>
      </p:sp>
      <p:pic>
        <p:nvPicPr>
          <p:cNvPr id="3" name="Рисунок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587640" y="4926240"/>
            <a:ext cx="3276359" cy="249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195080" y="3536280"/>
            <a:ext cx="2439720" cy="2348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304000" y="4176000"/>
            <a:ext cx="1944000" cy="3243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195080" y="5884560"/>
            <a:ext cx="2392560" cy="1534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168120" y="5616000"/>
            <a:ext cx="213588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168120" y="2707560"/>
            <a:ext cx="2594880" cy="2908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2880000" y="1368000"/>
            <a:ext cx="6983999" cy="197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0"/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8063999" y="2478240"/>
            <a:ext cx="1800000" cy="24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"/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6441840" y="2160000"/>
            <a:ext cx="1622160" cy="2766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"/>
          <p:cNvPicPr>
            <a:picLocks noChangeAspect="1"/>
          </p:cNvPicPr>
          <p:nvPr/>
        </p:nvPicPr>
        <p:blipFill>
          <a:blip r:embed="rId12">
            <a:lum/>
            <a:alphaModFix/>
          </a:blip>
          <a:srcRect/>
          <a:stretch>
            <a:fillRect/>
          </a:stretch>
        </p:blipFill>
        <p:spPr>
          <a:xfrm>
            <a:off x="4195080" y="1664279"/>
            <a:ext cx="2448000" cy="18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2664000" y="2309760"/>
            <a:ext cx="1800000" cy="1866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168120" y="1368000"/>
            <a:ext cx="2711880" cy="151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368687"/>
            <a:ext cx="9072563" cy="1086663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3200" dirty="0">
                <a:solidFill>
                  <a:srgbClr val="000000"/>
                </a:solidFill>
                <a:latin typeface="Comic Sans MS" pitchFamily="66"/>
              </a:rPr>
              <a:t>...и на последок игра на внимание. </a:t>
            </a:r>
            <a:br>
              <a:rPr lang="ru-RU" sz="3200" dirty="0">
                <a:solidFill>
                  <a:srgbClr val="000000"/>
                </a:solidFill>
                <a:latin typeface="Comic Sans MS" pitchFamily="66"/>
              </a:rPr>
            </a:br>
            <a:r>
              <a:rPr lang="ru-RU" sz="3200" dirty="0">
                <a:solidFill>
                  <a:srgbClr val="000000"/>
                </a:solidFill>
                <a:latin typeface="Comic Sans MS" pitchFamily="66"/>
              </a:rPr>
              <a:t>Сколько вы насчитали букв </a:t>
            </a:r>
            <a:r>
              <a:rPr lang="ru-RU" sz="3200" dirty="0">
                <a:solidFill>
                  <a:srgbClr val="4B1F6F"/>
                </a:solidFill>
                <a:latin typeface="Comic Sans MS" pitchFamily="66"/>
              </a:rPr>
              <a:t>Ф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63848" y="1475581"/>
            <a:ext cx="8496944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u="none" strike="noStrike" baseline="0" dirty="0" smtClean="0">
                <a:solidFill>
                  <a:schemeClr val="bg1"/>
                </a:solidFill>
              </a:rPr>
              <a:t>Й	</a:t>
            </a:r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Ц	У	М	Ч	А	Ф	Р	О		</a:t>
            </a:r>
          </a:p>
          <a:p>
            <a:r>
              <a:rPr lang="ru-RU" sz="2000" b="1" i="0" u="none" strike="noStrike" baseline="0" dirty="0" smtClean="0">
                <a:solidFill>
                  <a:schemeClr val="bg1"/>
                </a:solidFill>
              </a:rPr>
              <a:t>Д	</a:t>
            </a:r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Е	</a:t>
            </a:r>
            <a:r>
              <a:rPr lang="ru-RU" sz="2000" b="1" i="0" u="none" strike="noStrike" baseline="0" dirty="0" smtClean="0">
                <a:solidFill>
                  <a:schemeClr val="bg1"/>
                </a:solidFill>
              </a:rPr>
              <a:t>П	</a:t>
            </a:r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Ф	В	Т	О	Б	Т	</a:t>
            </a:r>
            <a:r>
              <a:rPr lang="ru-RU" sz="2000" b="1" i="0" u="none" strike="noStrike" baseline="0" dirty="0" smtClean="0">
                <a:solidFill>
                  <a:schemeClr val="bg1"/>
                </a:solidFill>
              </a:rPr>
              <a:t>	</a:t>
            </a:r>
            <a:endParaRPr lang="ru-RU" sz="2000" b="0" i="0" u="none" strike="noStrike" baseline="0" dirty="0" smtClean="0">
              <a:solidFill>
                <a:schemeClr val="bg1"/>
              </a:solidFill>
            </a:endParaRPr>
          </a:p>
          <a:p>
            <a:r>
              <a:rPr lang="ru-RU" sz="2000" b="1" i="0" u="none" strike="noStrike" baseline="0" dirty="0" smtClean="0">
                <a:solidFill>
                  <a:schemeClr val="bg1"/>
                </a:solidFill>
              </a:rPr>
              <a:t>К	О	</a:t>
            </a:r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Т	</a:t>
            </a:r>
            <a:r>
              <a:rPr lang="ru-RU" sz="2000" b="1" i="0" u="none" strike="noStrike" baseline="0" dirty="0" smtClean="0">
                <a:solidFill>
                  <a:schemeClr val="bg1"/>
                </a:solidFill>
              </a:rPr>
              <a:t>П	</a:t>
            </a:r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К	К	А	Н	Е		</a:t>
            </a:r>
          </a:p>
          <a:p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У	Ш	Ю	Т	О	Ф	А	Р	</a:t>
            </a:r>
            <a:r>
              <a:rPr lang="ru-RU" sz="2000" b="1" i="0" u="none" strike="noStrike" baseline="0" dirty="0" smtClean="0">
                <a:solidFill>
                  <a:schemeClr val="bg1"/>
                </a:solidFill>
              </a:rPr>
              <a:t>Г	</a:t>
            </a:r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	</a:t>
            </a:r>
          </a:p>
          <a:p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К	Л	П	Н	Ф	Я	М	Л	Н	</a:t>
            </a:r>
            <a:r>
              <a:rPr lang="ru-RU" sz="2000" b="1" i="0" u="none" strike="noStrike" baseline="0" dirty="0" smtClean="0">
                <a:solidFill>
                  <a:schemeClr val="bg1"/>
                </a:solidFill>
              </a:rPr>
              <a:t>	</a:t>
            </a:r>
            <a:endParaRPr lang="ru-RU" sz="2000" b="0" i="0" u="none" strike="noStrike" baseline="0" dirty="0" smtClean="0">
              <a:solidFill>
                <a:schemeClr val="bg1"/>
              </a:solidFill>
            </a:endParaRPr>
          </a:p>
          <a:p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Н	</a:t>
            </a:r>
            <a:r>
              <a:rPr lang="ru-RU" sz="2000" b="1" i="0" u="none" strike="noStrike" baseline="0" dirty="0" smtClean="0">
                <a:solidFill>
                  <a:schemeClr val="bg1"/>
                </a:solidFill>
              </a:rPr>
              <a:t>О	</a:t>
            </a:r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У	О	П	Ч	И	</a:t>
            </a:r>
            <a:r>
              <a:rPr lang="ru-RU" sz="2000" b="1" i="0" u="none" strike="noStrike" baseline="0" dirty="0" smtClean="0">
                <a:solidFill>
                  <a:schemeClr val="bg1"/>
                </a:solidFill>
              </a:rPr>
              <a:t>Д	</a:t>
            </a:r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Е		</a:t>
            </a:r>
          </a:p>
          <a:p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Г	Р	В	Е	Р	Ы	Т	Ж	К		</a:t>
            </a:r>
          </a:p>
          <a:p>
            <a:r>
              <a:rPr lang="ru-RU" sz="2000" b="1" i="0" u="none" strike="noStrike" baseline="0" dirty="0" smtClean="0">
                <a:solidFill>
                  <a:schemeClr val="bg1"/>
                </a:solidFill>
              </a:rPr>
              <a:t>Т	</a:t>
            </a:r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Е	Ф	К	З	Ф	</a:t>
            </a:r>
            <a:r>
              <a:rPr lang="ru-RU" sz="2000" b="1" i="0" u="none" strike="noStrike" baseline="0" dirty="0" smtClean="0">
                <a:solidFill>
                  <a:schemeClr val="bg1"/>
                </a:solidFill>
              </a:rPr>
              <a:t>Р	</a:t>
            </a:r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Э	Й		</a:t>
            </a:r>
          </a:p>
          <a:p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Р	П	Л	У	Х	Й	В	Х	Т		</a:t>
            </a:r>
          </a:p>
          <a:p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Л	К	Ь	П	</a:t>
            </a:r>
            <a:r>
              <a:rPr lang="ru-RU" sz="2000" b="1" i="0" u="none" strike="noStrike" baseline="0" dirty="0" smtClean="0">
                <a:solidFill>
                  <a:schemeClr val="bg1"/>
                </a:solidFill>
              </a:rPr>
              <a:t>Щ	</a:t>
            </a:r>
            <a:r>
              <a:rPr lang="ru-RU" sz="2000" b="0" i="0" u="none" strike="noStrike" baseline="0" dirty="0" smtClean="0">
                <a:solidFill>
                  <a:schemeClr val="bg1"/>
                </a:solidFill>
              </a:rPr>
              <a:t>З	У	Е	Р	</a:t>
            </a:r>
            <a:r>
              <a:rPr lang="ru-RU" b="1" i="0" u="none" strike="noStrike" baseline="0" dirty="0" smtClean="0">
                <a:solidFill>
                  <a:schemeClr val="bg1"/>
                </a:solidFill>
              </a:rPr>
              <a:t>	</a:t>
            </a:r>
            <a:endParaRPr lang="ru-RU" b="0" i="0" u="none" strike="noStrike" baseline="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647824" y="755501"/>
            <a:ext cx="4427538" cy="4384675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None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defPPr>
            <a:lvl1pPr marL="432000" marR="0" lvl="0" indent="-324000">
              <a:spcBef>
                <a:spcPts val="0"/>
              </a:spcBef>
              <a:spcAft>
                <a:spcPts val="1528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4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1pPr>
            <a:lvl2pPr marL="864000" marR="0" lvl="1" indent="-324000">
              <a:spcBef>
                <a:spcPts val="0"/>
              </a:spcBef>
              <a:spcAft>
                <a:spcPts val="1225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304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2pPr>
            <a:lvl3pPr marL="1295999" marR="0" lvl="2" indent="-288000">
              <a:spcBef>
                <a:spcPts val="0"/>
              </a:spcBef>
              <a:spcAft>
                <a:spcPts val="916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60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3pPr>
            <a:lvl4pPr marL="1728000" marR="0" lvl="3" indent="-216000">
              <a:spcBef>
                <a:spcPts val="0"/>
              </a:spcBef>
              <a:spcAft>
                <a:spcPts val="609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4pPr>
            <a:lvl5pPr marL="2160000" marR="0" lvl="4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75000"/>
              <a:buFont typeface="StarSymbol"/>
              <a:buChar char="–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5pPr>
            <a:lvl6pPr marL="2592000" marR="0" lvl="5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6pPr>
            <a:lvl7pPr marL="3024000" marR="0" lvl="6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7pPr>
            <a:lvl8pPr marL="3456000" marR="0" lvl="7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8pPr>
            <a:lvl9pPr marL="3887999" marR="0" lvl="8" indent="-216000">
              <a:spcBef>
                <a:spcPts val="0"/>
              </a:spcBef>
              <a:spcAft>
                <a:spcPts val="303"/>
              </a:spcAft>
              <a:buClr>
                <a:srgbClr val="FFFFFF"/>
              </a:buClr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solidFill>
                  <a:srgbClr val="FFFFFF"/>
                </a:solidFill>
              </a:defRPr>
            </a:lvl9pPr>
          </a:lstStyle>
          <a:p>
            <a:pPr lvl="0" algn="ctr">
              <a:buNone/>
            </a:pPr>
            <a:endParaRPr lang="ru-RU" b="1" dirty="0">
              <a:latin typeface="Comic Sans MS" pitchFamily="66"/>
            </a:endParaRPr>
          </a:p>
          <a:p>
            <a:pPr lvl="0" algn="ctr">
              <a:buNone/>
            </a:pPr>
            <a:r>
              <a:rPr lang="ru-RU" b="1" dirty="0">
                <a:solidFill>
                  <a:srgbClr val="000000"/>
                </a:solidFill>
                <a:latin typeface="Comic Sans MS" pitchFamily="66"/>
              </a:rPr>
              <a:t>Спасибо за внимание!!!</a:t>
            </a:r>
          </a:p>
        </p:txBody>
      </p:sp>
      <p:pic>
        <p:nvPicPr>
          <p:cNvPr id="4" name="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184328" y="1115541"/>
            <a:ext cx="3790950" cy="51816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152</Words>
  <Application>Microsoft Office PowerPoint</Application>
  <PresentationFormat>Экран (4:3)</PresentationFormat>
  <Paragraphs>47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Обычный</vt:lpstr>
      <vt:lpstr>Autumn</vt:lpstr>
      <vt:lpstr>Презентация PowerPoint</vt:lpstr>
      <vt:lpstr>Звук [ф],[ф'] и согласная буква Ф,ф (читается как: эф), является 22-ой буквой всех кириллических славянских алфавитов.</vt:lpstr>
      <vt:lpstr>Стихи про Букву Ф</vt:lpstr>
      <vt:lpstr>Читаем по слогам.</vt:lpstr>
      <vt:lpstr>Непослушные буквы (соберите буквы в слова)</vt:lpstr>
      <vt:lpstr>Знаменитый поросенок...</vt:lpstr>
      <vt:lpstr>Найдите слова с буквой Ф</vt:lpstr>
      <vt:lpstr>...и на последок игра на внимание.  Сколько вы насчитали букв Ф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Denis</dc:creator>
  <cp:lastModifiedBy>Denis</cp:lastModifiedBy>
  <cp:revision>9</cp:revision>
  <dcterms:created xsi:type="dcterms:W3CDTF">2013-09-20T17:15:35Z</dcterms:created>
  <dcterms:modified xsi:type="dcterms:W3CDTF">2013-09-24T10:52:00Z</dcterms:modified>
</cp:coreProperties>
</file>