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9" autoAdjust="0"/>
    <p:restoredTop sz="94660"/>
  </p:normalViewPr>
  <p:slideViewPr>
    <p:cSldViewPr>
      <p:cViewPr varScale="1">
        <p:scale>
          <a:sx n="71" d="100"/>
          <a:sy n="71" d="100"/>
        </p:scale>
        <p:origin x="-15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6189359-58B7-4D03-9D46-8F6FF4FB372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305058-01A5-4279-B27E-D83964A96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89359-58B7-4D03-9D46-8F6FF4FB372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05058-01A5-4279-B27E-D83964A96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189359-58B7-4D03-9D46-8F6FF4FB372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1305058-01A5-4279-B27E-D83964A96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89359-58B7-4D03-9D46-8F6FF4FB372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305058-01A5-4279-B27E-D83964A964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89359-58B7-4D03-9D46-8F6FF4FB372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1305058-01A5-4279-B27E-D83964A964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189359-58B7-4D03-9D46-8F6FF4FB372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1305058-01A5-4279-B27E-D83964A964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6189359-58B7-4D03-9D46-8F6FF4FB372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1305058-01A5-4279-B27E-D83964A964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89359-58B7-4D03-9D46-8F6FF4FB372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305058-01A5-4279-B27E-D83964A96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89359-58B7-4D03-9D46-8F6FF4FB372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305058-01A5-4279-B27E-D83964A96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89359-58B7-4D03-9D46-8F6FF4FB372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305058-01A5-4279-B27E-D83964A964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6189359-58B7-4D03-9D46-8F6FF4FB372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1305058-01A5-4279-B27E-D83964A964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6189359-58B7-4D03-9D46-8F6FF4FB372D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1305058-01A5-4279-B27E-D83964A96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ransition spd="slow">
    <p:strips dir="rd"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Рисование с помощью метода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граттаж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Содержимое 3" descr="C:\Users\Илья\Desktop\документы ЗЮА\Мамино\распечатать\Фото0817.jpg"/>
          <p:cNvPicPr>
            <a:picLocks noGrp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628800"/>
            <a:ext cx="3744416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C:\Users\Илья\Desktop\документы ЗЮА\Мамино\распечатать\Фото080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660000">
            <a:off x="5127236" y="3098679"/>
            <a:ext cx="3560588" cy="2388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 advTm="2000"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548680"/>
            <a:ext cx="8229600" cy="5721499"/>
          </a:xfrm>
        </p:spPr>
        <p:txBody>
          <a:bodyPr>
            <a:normAutofit/>
          </a:bodyPr>
          <a:lstStyle/>
          <a:p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Метод печатания листьями.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Гуашь, акварель, кисть, карандаш, бумага, а также: листья разных деревьев, цветов;</a:t>
            </a:r>
          </a:p>
          <a:p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Ход работы: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Соберем различные опавшие листья, намажем каждый листочек гуашью со стороны прожилок. Бумага, на которой будем печатать, может быть, цветной. Прижмем лист закрашенной стороной к бумаге. Осторожно снимем его, взяв за черешок. Вновь намазав листок и приложив к бумаге, получим еще один отпечаток, и т.д.</a:t>
            </a:r>
          </a:p>
          <a:p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Варианты работ: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цветы, бабочки, деревья, пейзажи, рыбы и т.д.</a:t>
            </a:r>
          </a:p>
        </p:txBody>
      </p:sp>
    </p:spTree>
  </p:cSld>
  <p:clrMapOvr>
    <a:masterClrMapping/>
  </p:clrMapOvr>
  <p:transition spd="slow" advTm="20000"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62500" lnSpcReduction="20000"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рисования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граттаж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плотная бумага или картон, акварельные краски или восковые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мелки, свеча, гуашевая краска черного цвета или тушь, любое жидкое моющее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средство (шампунь), стеки.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Ход работы: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Раскрасьте лист бумаги или картона разноцветными восковыми мелками. Не жалейте восковые мелки, они должны покрыть бумагу толстым слоем! Единственный цвет, который нельзя использовать – черный. В том случае, если у вас нет восковых мелков, используйте акварельную краску. Покройте бумагу акварельной краской, дайте краске высохнуть, после чего хорошенько натрите бумагу свечой. У вас должен получится разноцветный лист бумаги, покрытый толстым слоем парафина. В черную гуашь или тушь добавьте немного жидкого мыла или шампуни, хорошо перемешайте и покройте подготовленный лист этой смесью (жидкое мыло способствует равномерному нанесению краски). Дайте краске хорошенько просохнуть. Ну а теперь самое интересное! Процарапываем любым острым предметом (например, зубочисткой или вязальной спицей) рисунок. Образуется на черном фоне картинка из цветных или белых штрихов. 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Варианты работ: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космос, северное сияние, животные, деревья, цветы, дома и др.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40000"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Рисование с помощью пальчиков и ладоней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Илья\Desktop\документы ЗЮА\Мамино\распечатать\Фото0800.jpg"/>
          <p:cNvPicPr>
            <a:picLocks noGrp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 rot="1020000">
            <a:off x="5341053" y="1877898"/>
            <a:ext cx="2749739" cy="37014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C:\Users\Илья\Desktop\документы ЗЮА\Мамино\распечатать\Фото090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-240000">
            <a:off x="433824" y="1769535"/>
            <a:ext cx="3372559" cy="29135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 advTm="2000"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404664"/>
            <a:ext cx="8208912" cy="6336704"/>
          </a:xfrm>
        </p:spPr>
        <p:txBody>
          <a:bodyPr>
            <a:noAutofit/>
          </a:bodyPr>
          <a:lstStyle/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Метод рисования пальчиками и ладонью.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плотная бумага, гуашь или пальчиковые краски, влажные салфетки, губки, кисточки, баночки с водой.</a:t>
            </a: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Ход работы: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1. Ребенок опускает кончик пальчика в краску. Следите, чтобы малыш поверхностно опускал пальчик в баночку с краской.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 Покажите ребенку, как ставить на листе бумаги пальчиком точки, рисовать мазки, проводить линии. При необходимости возьмите руку ребенка в свою и нарисуйте несколько точек.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 При смене цвета пальчик промываем в мисочке с водой и вытираем салфеткой.</a:t>
            </a: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Варианты работ: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Существует несколько техник рисования пальчиком: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Рисуем пальчиками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а именно: кончиками пальцев ставим точки, проводим пальчиками линии, прикладываем пальчики (раскрасим 1–2 пальчика и приложим их к бумаге – выйдут звездочки, деревья, кустики), соберем пальчики в пучок (таким образом, получаем цветы и зимние снежинки);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Ребенку будет интереснее украшать точками заранее нарисованные предметы (подсолнух, мухомор, божью коровку, рисовать кружочки на платье и т.д.) или дополнять сюжетные картинки (рисовать падающий дождь, горошек для петушка и т.д.).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Рисуем кулачком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со стороны большого пальчика (выйдут красивые розы, улитки, ракушки)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Рисуем полураскрытым кулачком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к примеру, так можем рисовать радугу, бананы и т. д.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Рисуем ладошкой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при этом пальчики могут быть сомкнуты (бабочка — вертикально прикладываем к бумаге две разукрашенные ладошки, рыбка — одна ладошка, приложенная к бумаге горизонтально).</a:t>
            </a:r>
          </a:p>
        </p:txBody>
      </p:sp>
    </p:spTree>
  </p:cSld>
  <p:clrMapOvr>
    <a:masterClrMapping/>
  </p:clrMapOvr>
  <p:transition spd="slow" advTm="52000"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Рисование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точками (пуантилизм).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Илья\Desktop\документы ЗЮА\Мамино\распечатать\Фото0815.jpg"/>
          <p:cNvPicPr>
            <a:picLocks noGrp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-420000">
            <a:off x="402134" y="1761395"/>
            <a:ext cx="3522084" cy="2687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C:\Users\Илья\Desktop\документы ЗЮА\Мамино\распечатать\Фото081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380000">
            <a:off x="5654845" y="1792516"/>
            <a:ext cx="2271945" cy="34248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 advTm="2000"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/>
          </a:bodyPr>
          <a:lstStyle/>
          <a:p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рисования точками (пуантилизм).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краска гуашь, деревянные палочки с ватным концом или ватные палочки, белая бумага, картины художников, образцы работ, выполненные техникой – точки.</a:t>
            </a:r>
          </a:p>
          <a:p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Ход работы: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 бумаге рисуем карандашом контур сюжета и с помощью палочки наносим точки. Каждый цвет наносим на разные палочки. </a:t>
            </a:r>
          </a:p>
          <a:p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 Варианты работ: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цветы, пейзажи, натюрморты, животный мир и др.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15000"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Рисование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помощью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изоленты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Илья\Desktop\документы ЗЮА\Мамино\распечатать\Фото0805.jpg"/>
          <p:cNvPicPr>
            <a:picLocks noGrp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563888" y="1556792"/>
            <a:ext cx="2592288" cy="37471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2000"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рисования с помощью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изоленты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картон или плотная бумага, изолента строительная, ножницы, гуашь, губки.</a:t>
            </a:r>
          </a:p>
          <a:p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Ход работы: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С помощью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изоленты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нанести рисунок на бумагу, нанести гуашь с помощью губки, когда рисунок подсохнет, изоленту отклеить, рисунок готов.</a:t>
            </a:r>
          </a:p>
          <a:p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Варианты работ: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дома, деревья, цветы, снежинки, транспорт и др.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15000"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рисовании использовался метод печатания листьями,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набрызг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Илья\Desktop\документы ЗЮА\Мамино\распечатать\Фото0806.jpg"/>
          <p:cNvPicPr>
            <a:picLocks noGrp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916833"/>
            <a:ext cx="2592288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Илья\Desktop\документы ЗЮА\Мамино\распечатать\Фото080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80000">
            <a:off x="5653737" y="1910956"/>
            <a:ext cx="2445036" cy="34940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 advTm="2000">
    <p:strips dir="rd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108</TotalTime>
  <Words>336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Рисование с помощью метода граттаж.</vt:lpstr>
      <vt:lpstr>Слайд 2</vt:lpstr>
      <vt:lpstr>Рисование с помощью пальчиков и ладоней</vt:lpstr>
      <vt:lpstr>Слайд 4</vt:lpstr>
      <vt:lpstr>  Рисование точками (пуантилизм). </vt:lpstr>
      <vt:lpstr>Слайд 6</vt:lpstr>
      <vt:lpstr> Рисование с помощью изоленты. </vt:lpstr>
      <vt:lpstr>Слайд 8</vt:lpstr>
      <vt:lpstr> В рисовании использовался метод печатания листьями, набрызг. 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Илья</dc:creator>
  <cp:lastModifiedBy>Илья</cp:lastModifiedBy>
  <cp:revision>18</cp:revision>
  <dcterms:created xsi:type="dcterms:W3CDTF">2013-09-04T17:45:17Z</dcterms:created>
  <dcterms:modified xsi:type="dcterms:W3CDTF">2013-10-07T13:08:02Z</dcterms:modified>
</cp:coreProperties>
</file>