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8" r:id="rId5"/>
    <p:sldId id="267" r:id="rId6"/>
    <p:sldId id="262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ina\Desktop\1993240.jpg"/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22860000" cy="17154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Презентация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Прогулка детей в старшей группе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555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Alina\Desktop\su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Актуальность: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755576" y="1703652"/>
            <a:ext cx="8064896" cy="4029604"/>
          </a:xfrm>
        </p:spPr>
        <p:txBody>
          <a:bodyPr>
            <a:normAutofit fontScale="70000" lnSpcReduction="20000"/>
          </a:bodyPr>
          <a:lstStyle/>
          <a:p>
            <a:r>
              <a:rPr lang="ru-RU" dirty="0">
                <a:solidFill>
                  <a:schemeClr val="bg1"/>
                </a:solidFill>
              </a:rPr>
              <a:t>Приобщение дошкольников к природе родного края, знакомство с окружающим миром в детском садку проходит через систему сезонных ежедневных прогулок, в процессе которых формируется основы и начальный опыт </a:t>
            </a:r>
            <a:r>
              <a:rPr lang="ru-RU" dirty="0" err="1">
                <a:solidFill>
                  <a:schemeClr val="bg1"/>
                </a:solidFill>
              </a:rPr>
              <a:t>природосообразного</a:t>
            </a:r>
            <a:r>
              <a:rPr lang="ru-RU" dirty="0">
                <a:solidFill>
                  <a:schemeClr val="bg1"/>
                </a:solidFill>
              </a:rPr>
              <a:t> поведения дошкольника, умения и навыки наблюдений за природными объектами, эмоционально-положительное отношение к окружающему миру, способность замечать и анализировать сезонные изменения в жизни окружающей природы.</a:t>
            </a:r>
          </a:p>
          <a:p>
            <a:endParaRPr lang="ru-RU" dirty="0" smtClean="0"/>
          </a:p>
          <a:p>
            <a:pPr marL="0" indent="0" algn="ctr">
              <a:buNone/>
            </a:pPr>
            <a:r>
              <a:rPr lang="ru-RU" sz="5200" b="1" dirty="0" smtClean="0">
                <a:solidFill>
                  <a:schemeClr val="bg1"/>
                </a:solidFill>
              </a:rPr>
              <a:t>Цели:</a:t>
            </a:r>
            <a:endParaRPr lang="ru-RU" sz="5200" b="1" dirty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Расширять способность к анализу характерных изменений в живой и неживой природе в летний период. </a:t>
            </a:r>
          </a:p>
          <a:p>
            <a:r>
              <a:rPr lang="ru-RU" dirty="0">
                <a:solidFill>
                  <a:schemeClr val="bg1"/>
                </a:solidFill>
              </a:rPr>
              <a:t>Воспитывать эмоционально-бережное, ответственное отношение к природе, желание любоваться ею.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09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lina\Desktop\3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173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Дать представление детям о лете как времени года.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Развивать способность к наблюдению за жизнью растений, сопереживанию им как живым существам.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Знакомить с различными свойствами веществ(вода, почва)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Задачи: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8948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Alina\Desktop\P405005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6953" y="3546823"/>
            <a:ext cx="4392935" cy="329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Alina\Desktop\Фото079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370" y="3068960"/>
            <a:ext cx="4876800" cy="378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Alina\Desktop\Фото080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6953" y="31993"/>
            <a:ext cx="4407047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Alina\Desktop\P412009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370" y="15072"/>
            <a:ext cx="4708583" cy="3531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873451" y="2276872"/>
            <a:ext cx="4256437" cy="4392488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За солнцем.</a:t>
            </a:r>
          </a:p>
          <a:p>
            <a:r>
              <a:rPr lang="ru-RU" b="1" dirty="0">
                <a:solidFill>
                  <a:schemeClr val="bg1"/>
                </a:solidFill>
              </a:rPr>
              <a:t>За небом и облаками.</a:t>
            </a:r>
          </a:p>
          <a:p>
            <a:r>
              <a:rPr lang="ru-RU" b="1" dirty="0">
                <a:solidFill>
                  <a:schemeClr val="bg1"/>
                </a:solidFill>
              </a:rPr>
              <a:t>За деревьями и кустарниками.</a:t>
            </a:r>
          </a:p>
          <a:p>
            <a:r>
              <a:rPr lang="ru-RU" b="1" dirty="0">
                <a:solidFill>
                  <a:schemeClr val="bg1"/>
                </a:solidFill>
              </a:rPr>
              <a:t>За птицами.</a:t>
            </a:r>
          </a:p>
          <a:p>
            <a:r>
              <a:rPr lang="ru-RU" b="1" dirty="0">
                <a:solidFill>
                  <a:schemeClr val="bg1"/>
                </a:solidFill>
              </a:rPr>
              <a:t>За насекомыми.</a:t>
            </a:r>
          </a:p>
          <a:p>
            <a:r>
              <a:rPr lang="ru-RU" b="1" dirty="0">
                <a:solidFill>
                  <a:schemeClr val="bg1"/>
                </a:solidFill>
              </a:rPr>
              <a:t>За цветами.</a:t>
            </a:r>
          </a:p>
          <a:p>
            <a:r>
              <a:rPr lang="ru-RU" b="1" dirty="0">
                <a:solidFill>
                  <a:schemeClr val="bg1"/>
                </a:solidFill>
              </a:rPr>
              <a:t>За растениями на огороде.</a:t>
            </a:r>
          </a:p>
          <a:p>
            <a:r>
              <a:rPr lang="ru-RU" b="1" dirty="0">
                <a:solidFill>
                  <a:schemeClr val="bg1"/>
                </a:solidFill>
              </a:rPr>
              <a:t>За лекарственными травами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Наблюдение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874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Alina\Desktop\P405007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3607" y="404665"/>
            <a:ext cx="4753199" cy="6336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Alina\Desktop\P412012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3" y="404665"/>
            <a:ext cx="4224094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Игры дете</a:t>
            </a:r>
            <a:r>
              <a:rPr lang="ru-RU" dirty="0"/>
              <a:t>й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4" name="Picture 4" descr="C:\Users\Alina\Desktop\P405006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338010"/>
            <a:ext cx="3600400" cy="3552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82952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Старших дошкольников необходимо приучать</a:t>
            </a:r>
          </a:p>
          <a:p>
            <a:r>
              <a:rPr lang="ru-RU" dirty="0"/>
              <a:t>р</a:t>
            </a:r>
            <a:r>
              <a:rPr lang="ru-RU" dirty="0" smtClean="0"/>
              <a:t>аботать во все времена года. Осенью собирать урожай, сгребать листья</a:t>
            </a:r>
            <a:r>
              <a:rPr lang="ru-RU" dirty="0"/>
              <a:t>,</a:t>
            </a:r>
            <a:r>
              <a:rPr lang="ru-RU" dirty="0" smtClean="0"/>
              <a:t> перекапывать грядки.</a:t>
            </a:r>
          </a:p>
          <a:p>
            <a:r>
              <a:rPr lang="ru-RU" dirty="0" smtClean="0"/>
              <a:t>Зимой подкармливать птиц, расчищать дорожки от снега.</a:t>
            </a:r>
          </a:p>
          <a:p>
            <a:r>
              <a:rPr lang="ru-RU" dirty="0" smtClean="0"/>
              <a:t>Весной перекапывать и рыхлить землю, делать грядки и сажать семена.</a:t>
            </a:r>
          </a:p>
          <a:p>
            <a:r>
              <a:rPr lang="ru-RU" dirty="0" smtClean="0"/>
              <a:t>Летом ухаживать за растениями, поливать, рыхлить.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Трудовая деятельность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4" name="AutoShape 4" descr="http://ped-kopilka.ru/images/photos/medium/article33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http://ped-kopilka.ru/images/photos/medium/article333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8" descr="http://ped-kopilka.ru/images/photos/medium/article333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0" descr="http://ped-kopilka.ru/images/photos/medium/article333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2" descr="http://ped-kopilka.ru/images/photos/medium/article333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4" descr="http://ped-kopilka.ru/images/photos/medium/article333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140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 descr="C:\Users\Alina\Desktop\P405005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3825"/>
            <a:ext cx="4598988" cy="3449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Alina\Desktop\P405006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8273" y="3185592"/>
            <a:ext cx="4895727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4917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C:\Users\Alina\Desktop\P405005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60" y="0"/>
            <a:ext cx="5463084" cy="4097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Alina\Desktop\P405006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5183" y="3274487"/>
            <a:ext cx="4752181" cy="3564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17816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369</TotalTime>
  <Words>214</Words>
  <Application>Microsoft Office PowerPoint</Application>
  <PresentationFormat>Экран (4:3)</PresentationFormat>
  <Paragraphs>29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Презентация</vt:lpstr>
      <vt:lpstr>Актуальность:</vt:lpstr>
      <vt:lpstr>Задачи: </vt:lpstr>
      <vt:lpstr>Наблюдение</vt:lpstr>
      <vt:lpstr>Игры детей</vt:lpstr>
      <vt:lpstr>Трудовая деятельность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</dc:title>
  <dc:creator>Alina</dc:creator>
  <cp:lastModifiedBy>Alina</cp:lastModifiedBy>
  <cp:revision>21</cp:revision>
  <dcterms:created xsi:type="dcterms:W3CDTF">2013-06-05T15:31:07Z</dcterms:created>
  <dcterms:modified xsi:type="dcterms:W3CDTF">2013-10-07T17:12:57Z</dcterms:modified>
</cp:coreProperties>
</file>