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F0B8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615" autoAdjust="0"/>
    <p:restoredTop sz="86385" autoAdjust="0"/>
  </p:normalViewPr>
  <p:slideViewPr>
    <p:cSldViewPr>
      <p:cViewPr varScale="1">
        <p:scale>
          <a:sx n="97" d="100"/>
          <a:sy n="97" d="100"/>
        </p:scale>
        <p:origin x="-114"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7C725F-04C6-4010-81B9-D65ADC3CADFC}" type="datetimeFigureOut">
              <a:rPr lang="ru-RU" smtClean="0"/>
              <a:pPr/>
              <a:t>20.05.2013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7171A4E-AA32-40D5-96CF-137A958C3B4D}"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7171A4E-AA32-40D5-96CF-137A958C3B4D}" type="slidenum">
              <a:rPr lang="ru-RU" smtClean="0"/>
              <a:pPr/>
              <a:t>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12D200B6-A6F8-40BC-97BD-D7CFE59CCE60}" type="datetimeFigureOut">
              <a:rPr lang="ru-RU" smtClean="0"/>
              <a:pPr/>
              <a:t>20.05.2013</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23197695-49F1-46AA-B116-951EDCF0B8E1}"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2D200B6-A6F8-40BC-97BD-D7CFE59CCE60}" type="datetimeFigureOut">
              <a:rPr lang="ru-RU" smtClean="0"/>
              <a:pPr/>
              <a:t>20.05.2013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3197695-49F1-46AA-B116-951EDCF0B8E1}"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12D200B6-A6F8-40BC-97BD-D7CFE59CCE60}" type="datetimeFigureOut">
              <a:rPr lang="ru-RU" smtClean="0"/>
              <a:pPr/>
              <a:t>20.05.2013</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23197695-49F1-46AA-B116-951EDCF0B8E1}"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2D200B6-A6F8-40BC-97BD-D7CFE59CCE60}" type="datetimeFigureOut">
              <a:rPr lang="ru-RU" smtClean="0"/>
              <a:pPr/>
              <a:t>20.05.2013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3197695-49F1-46AA-B116-951EDCF0B8E1}"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12D200B6-A6F8-40BC-97BD-D7CFE59CCE60}" type="datetimeFigureOut">
              <a:rPr lang="ru-RU" smtClean="0"/>
              <a:pPr/>
              <a:t>20.05.2013</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23197695-49F1-46AA-B116-951EDCF0B8E1}"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12D200B6-A6F8-40BC-97BD-D7CFE59CCE60}" type="datetimeFigureOut">
              <a:rPr lang="ru-RU" smtClean="0"/>
              <a:pPr/>
              <a:t>20.05.2013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3197695-49F1-46AA-B116-951EDCF0B8E1}"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12D200B6-A6F8-40BC-97BD-D7CFE59CCE60}" type="datetimeFigureOut">
              <a:rPr lang="ru-RU" smtClean="0"/>
              <a:pPr/>
              <a:t>20.05.2013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23197695-49F1-46AA-B116-951EDCF0B8E1}"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12D200B6-A6F8-40BC-97BD-D7CFE59CCE60}" type="datetimeFigureOut">
              <a:rPr lang="ru-RU" smtClean="0"/>
              <a:pPr/>
              <a:t>20.05.2013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23197695-49F1-46AA-B116-951EDCF0B8E1}"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12D200B6-A6F8-40BC-97BD-D7CFE59CCE60}" type="datetimeFigureOut">
              <a:rPr lang="ru-RU" smtClean="0"/>
              <a:pPr/>
              <a:t>20.05.2013</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23197695-49F1-46AA-B116-951EDCF0B8E1}"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12D200B6-A6F8-40BC-97BD-D7CFE59CCE60}" type="datetimeFigureOut">
              <a:rPr lang="ru-RU" smtClean="0"/>
              <a:pPr/>
              <a:t>20.05.2013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3197695-49F1-46AA-B116-951EDCF0B8E1}"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12D200B6-A6F8-40BC-97BD-D7CFE59CCE60}" type="datetimeFigureOut">
              <a:rPr lang="ru-RU" smtClean="0"/>
              <a:pPr/>
              <a:t>20.05.2013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3197695-49F1-46AA-B116-951EDCF0B8E1}"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12D200B6-A6F8-40BC-97BD-D7CFE59CCE60}" type="datetimeFigureOut">
              <a:rPr lang="ru-RU" smtClean="0"/>
              <a:pPr/>
              <a:t>20.05.2013</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23197695-49F1-46AA-B116-951EDCF0B8E1}"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4.xml"/><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Autofit/>
          </a:bodyPr>
          <a:lstStyle/>
          <a:p>
            <a:pPr algn="ctr"/>
            <a:r>
              <a:rPr lang="en-US" sz="6900" b="1" i="1" dirty="0" smtClean="0">
                <a:solidFill>
                  <a:srgbClr val="FF0000"/>
                </a:solidFill>
                <a:effectLst>
                  <a:outerShdw blurRad="38100" dist="38100" dir="2700000" algn="tl">
                    <a:srgbClr val="000000">
                      <a:alpha val="43137"/>
                    </a:srgbClr>
                  </a:outerShdw>
                </a:effectLst>
              </a:rPr>
              <a:t>SPEECHLESs </a:t>
            </a:r>
            <a:r>
              <a:rPr lang="en-US" sz="6900" b="1" i="1" dirty="0" smtClean="0">
                <a:solidFill>
                  <a:srgbClr val="FF0000"/>
                </a:solidFill>
                <a:effectLst>
                  <a:outerShdw blurRad="38100" dist="38100" dir="2700000" algn="tl">
                    <a:srgbClr val="000000">
                      <a:alpha val="43137"/>
                    </a:srgbClr>
                  </a:outerShdw>
                </a:effectLst>
              </a:rPr>
              <a:t>DOCTORS</a:t>
            </a:r>
            <a:endParaRPr lang="ru-RU" sz="6900" b="1" i="1" dirty="0">
              <a:solidFill>
                <a:srgbClr val="FF0000"/>
              </a:solidFill>
              <a:effectLst>
                <a:outerShdw blurRad="38100" dist="38100" dir="2700000" algn="tl">
                  <a:srgbClr val="000000">
                    <a:alpha val="43137"/>
                  </a:srgbClr>
                </a:outerShdw>
              </a:effectLst>
            </a:endParaRPr>
          </a:p>
        </p:txBody>
      </p:sp>
      <p:sp>
        <p:nvSpPr>
          <p:cNvPr id="3" name="Подзаголовок 2"/>
          <p:cNvSpPr>
            <a:spLocks noGrp="1"/>
          </p:cNvSpPr>
          <p:nvPr>
            <p:ph type="subTitle" idx="1"/>
          </p:nvPr>
        </p:nvSpPr>
        <p:spPr/>
        <p:txBody>
          <a:bodyPr>
            <a:normAutofit lnSpcReduction="10000"/>
          </a:bodyPr>
          <a:lstStyle/>
          <a:p>
            <a:endParaRPr lang="en-US" dirty="0" smtClean="0"/>
          </a:p>
          <a:p>
            <a:r>
              <a:rPr lang="en-US" dirty="0" smtClean="0">
                <a:solidFill>
                  <a:schemeClr val="tx1"/>
                </a:solidFill>
              </a:rPr>
              <a:t>Prepared by </a:t>
            </a:r>
            <a:r>
              <a:rPr lang="en-US" dirty="0" err="1" smtClean="0">
                <a:solidFill>
                  <a:schemeClr val="tx1"/>
                </a:solidFill>
              </a:rPr>
              <a:t>Nastya</a:t>
            </a:r>
            <a:r>
              <a:rPr lang="en-US" dirty="0" smtClean="0">
                <a:solidFill>
                  <a:schemeClr val="tx1"/>
                </a:solidFill>
              </a:rPr>
              <a:t> </a:t>
            </a:r>
            <a:r>
              <a:rPr lang="en-US" dirty="0" err="1" smtClean="0">
                <a:solidFill>
                  <a:schemeClr val="tx1"/>
                </a:solidFill>
              </a:rPr>
              <a:t>Gerasimova</a:t>
            </a:r>
            <a:endParaRPr lang="en-US" dirty="0" smtClean="0">
              <a:solidFill>
                <a:schemeClr val="tx1"/>
              </a:solidFill>
            </a:endParaRPr>
          </a:p>
          <a:p>
            <a:r>
              <a:rPr lang="en-US" dirty="0" smtClean="0">
                <a:solidFill>
                  <a:schemeClr val="tx1"/>
                </a:solidFill>
              </a:rPr>
              <a:t>5 ”L” Form</a:t>
            </a:r>
            <a:endParaRPr lang="ru-RU" dirty="0">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r>
              <a:rPr lang="en-US" dirty="0" smtClean="0"/>
              <a:t>I am going to represent my talk on animal therapy and how animals and humans heal each other.</a:t>
            </a:r>
          </a:p>
          <a:p>
            <a:r>
              <a:rPr lang="en-US" dirty="0" smtClean="0"/>
              <a:t>Those of us who have pets know they </a:t>
            </a:r>
            <a:r>
              <a:rPr lang="en-US" dirty="0"/>
              <a:t>m</a:t>
            </a:r>
            <a:r>
              <a:rPr lang="en-US" dirty="0" smtClean="0"/>
              <a:t>ake us happy. But our pets can also make us healthy or healthier. </a:t>
            </a: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en-US" dirty="0" smtClean="0">
                <a:solidFill>
                  <a:srgbClr val="CF0B80"/>
                </a:solidFill>
              </a:rPr>
              <a:t>ANIMALS</a:t>
            </a:r>
            <a:endParaRPr lang="ru-RU" dirty="0">
              <a:solidFill>
                <a:srgbClr val="CF0B80"/>
              </a:solidFill>
            </a:endParaRPr>
          </a:p>
        </p:txBody>
      </p:sp>
      <p:sp>
        <p:nvSpPr>
          <p:cNvPr id="3" name="Содержимое 2"/>
          <p:cNvSpPr>
            <a:spLocks noGrp="1"/>
          </p:cNvSpPr>
          <p:nvPr>
            <p:ph sz="half" idx="1"/>
          </p:nvPr>
        </p:nvSpPr>
        <p:spPr/>
        <p:txBody>
          <a:bodyPr/>
          <a:lstStyle/>
          <a:p>
            <a:r>
              <a:rPr lang="en-US" dirty="0" smtClean="0"/>
              <a:t>Dogs and cats, birds and fish, rats and hamsters, horses and dolphins are used in hospitals and nursing homes.</a:t>
            </a:r>
            <a:endParaRPr lang="ru-RU" dirty="0"/>
          </a:p>
        </p:txBody>
      </p:sp>
      <p:pic>
        <p:nvPicPr>
          <p:cNvPr id="14" name="Содержимое 13" descr="img00453.jpg"/>
          <p:cNvPicPr>
            <a:picLocks noGrp="1" noChangeAspect="1"/>
          </p:cNvPicPr>
          <p:nvPr>
            <p:ph sz="half" idx="2"/>
          </p:nvPr>
        </p:nvPicPr>
        <p:blipFill>
          <a:blip r:embed="rId2" cstate="print"/>
          <a:stretch>
            <a:fillRect/>
          </a:stretch>
        </p:blipFill>
        <p:spPr>
          <a:xfrm>
            <a:off x="4139952" y="1484784"/>
            <a:ext cx="2088232" cy="2016224"/>
          </a:xfrm>
        </p:spPr>
      </p:pic>
      <p:pic>
        <p:nvPicPr>
          <p:cNvPr id="7" name="Рисунок 6" descr="PPIC0023.JPG"/>
          <p:cNvPicPr>
            <a:picLocks noChangeAspect="1"/>
          </p:cNvPicPr>
          <p:nvPr/>
        </p:nvPicPr>
        <p:blipFill>
          <a:blip r:embed="rId3" cstate="print"/>
          <a:stretch>
            <a:fillRect/>
          </a:stretch>
        </p:blipFill>
        <p:spPr>
          <a:xfrm>
            <a:off x="6300192" y="3501008"/>
            <a:ext cx="1944216" cy="2232248"/>
          </a:xfrm>
          <a:prstGeom prst="rect">
            <a:avLst/>
          </a:prstGeom>
        </p:spPr>
      </p:pic>
      <p:pic>
        <p:nvPicPr>
          <p:cNvPr id="12" name="Рисунок 11" descr="CAT1.JPG"/>
          <p:cNvPicPr>
            <a:picLocks noChangeAspect="1"/>
          </p:cNvPicPr>
          <p:nvPr/>
        </p:nvPicPr>
        <p:blipFill>
          <a:blip r:embed="rId4" cstate="print"/>
          <a:stretch>
            <a:fillRect/>
          </a:stretch>
        </p:blipFill>
        <p:spPr>
          <a:xfrm>
            <a:off x="6300192" y="1484784"/>
            <a:ext cx="2016224" cy="2016224"/>
          </a:xfrm>
          <a:prstGeom prst="rect">
            <a:avLst/>
          </a:prstGeom>
        </p:spPr>
      </p:pic>
      <p:pic>
        <p:nvPicPr>
          <p:cNvPr id="15" name="Рисунок 14" descr="PARAKEET.JPG"/>
          <p:cNvPicPr>
            <a:picLocks noChangeAspect="1"/>
          </p:cNvPicPr>
          <p:nvPr/>
        </p:nvPicPr>
        <p:blipFill>
          <a:blip r:embed="rId5" cstate="print"/>
          <a:stretch>
            <a:fillRect/>
          </a:stretch>
        </p:blipFill>
        <p:spPr>
          <a:xfrm>
            <a:off x="4139952" y="3573016"/>
            <a:ext cx="2119784" cy="2088232"/>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solidFill>
                  <a:srgbClr val="CF0B80"/>
                </a:solidFill>
              </a:rPr>
              <a:t>HIPPO THERAPY</a:t>
            </a:r>
            <a:endParaRPr lang="ru-RU" dirty="0">
              <a:solidFill>
                <a:srgbClr val="CF0B80"/>
              </a:solidFill>
            </a:endParaRPr>
          </a:p>
        </p:txBody>
      </p:sp>
      <p:sp>
        <p:nvSpPr>
          <p:cNvPr id="3" name="Содержимое 2"/>
          <p:cNvSpPr>
            <a:spLocks noGrp="1"/>
          </p:cNvSpPr>
          <p:nvPr>
            <p:ph sz="half" idx="1"/>
          </p:nvPr>
        </p:nvSpPr>
        <p:spPr/>
        <p:txBody>
          <a:bodyPr>
            <a:normAutofit fontScale="85000" lnSpcReduction="10000"/>
          </a:bodyPr>
          <a:lstStyle/>
          <a:p>
            <a:pPr>
              <a:buNone/>
            </a:pPr>
            <a:r>
              <a:rPr lang="en-US" dirty="0" smtClean="0"/>
              <a:t> “Hippo therapy” is treatment with the help of horses. People having problems with stomach, legs, spine and even mental disorders use this therapy and become stronger and healthier. </a:t>
            </a:r>
            <a:r>
              <a:rPr lang="en-US" dirty="0" smtClean="0"/>
              <a:t>Horses</a:t>
            </a:r>
            <a:r>
              <a:rPr lang="en-US" dirty="0" smtClean="0"/>
              <a:t> </a:t>
            </a:r>
            <a:r>
              <a:rPr lang="en-US" dirty="0" smtClean="0"/>
              <a:t>help the children with Down’s syndrome and cerebral paralysis. </a:t>
            </a:r>
          </a:p>
        </p:txBody>
      </p:sp>
      <p:pic>
        <p:nvPicPr>
          <p:cNvPr id="5" name="Содержимое 4" descr="b455.jpg"/>
          <p:cNvPicPr>
            <a:picLocks noGrp="1" noChangeAspect="1"/>
          </p:cNvPicPr>
          <p:nvPr>
            <p:ph sz="half" idx="2"/>
          </p:nvPr>
        </p:nvPicPr>
        <p:blipFill>
          <a:blip r:embed="rId2" cstate="print"/>
          <a:stretch>
            <a:fillRect/>
          </a:stretch>
        </p:blipFill>
        <p:spPr>
          <a:xfrm>
            <a:off x="4424000" y="1600200"/>
            <a:ext cx="3029675" cy="4525963"/>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solidFill>
                  <a:srgbClr val="CF0B80"/>
                </a:solidFill>
              </a:rPr>
              <a:t>CATS</a:t>
            </a:r>
            <a:endParaRPr lang="ru-RU" dirty="0">
              <a:solidFill>
                <a:srgbClr val="CF0B80"/>
              </a:solidFill>
            </a:endParaRPr>
          </a:p>
        </p:txBody>
      </p:sp>
      <p:sp>
        <p:nvSpPr>
          <p:cNvPr id="3" name="Содержимое 2"/>
          <p:cNvSpPr>
            <a:spLocks noGrp="1"/>
          </p:cNvSpPr>
          <p:nvPr>
            <p:ph sz="half" idx="1"/>
          </p:nvPr>
        </p:nvSpPr>
        <p:spPr/>
        <p:txBody>
          <a:bodyPr>
            <a:normAutofit fontScale="85000" lnSpcReduction="10000"/>
          </a:bodyPr>
          <a:lstStyle/>
          <a:p>
            <a:r>
              <a:rPr lang="en-US" dirty="0" smtClean="0"/>
              <a:t>Have you ever seen a cat that had hart its paw? The puss is lying in the sun, licking his paw and purring. Why is it purring? The scientists say that cat’s purring speeds up the healing of bones. It also cures headaches, heart disorders and immunity system.</a:t>
            </a:r>
            <a:endParaRPr lang="ru-RU" dirty="0"/>
          </a:p>
        </p:txBody>
      </p:sp>
      <p:pic>
        <p:nvPicPr>
          <p:cNvPr id="5" name="Содержимое 4" descr="KITTEN.JPG"/>
          <p:cNvPicPr>
            <a:picLocks noGrp="1" noChangeAspect="1"/>
          </p:cNvPicPr>
          <p:nvPr>
            <p:ph sz="half" idx="2"/>
          </p:nvPr>
        </p:nvPicPr>
        <p:blipFill>
          <a:blip r:embed="rId2" cstate="print"/>
          <a:stretch>
            <a:fillRect/>
          </a:stretch>
        </p:blipFill>
        <p:spPr>
          <a:xfrm>
            <a:off x="3851920" y="4005064"/>
            <a:ext cx="3953123" cy="2448272"/>
          </a:xfrm>
        </p:spPr>
      </p:pic>
      <p:pic>
        <p:nvPicPr>
          <p:cNvPr id="7" name="Рисунок 6" descr="ANIML072.JPG"/>
          <p:cNvPicPr>
            <a:picLocks noChangeAspect="1"/>
          </p:cNvPicPr>
          <p:nvPr/>
        </p:nvPicPr>
        <p:blipFill>
          <a:blip r:embed="rId3" cstate="print"/>
          <a:stretch>
            <a:fillRect/>
          </a:stretch>
        </p:blipFill>
        <p:spPr>
          <a:xfrm>
            <a:off x="3851920" y="1268760"/>
            <a:ext cx="4032448" cy="2700904"/>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solidFill>
                  <a:srgbClr val="CF0B80"/>
                </a:solidFill>
              </a:rPr>
              <a:t>FISH</a:t>
            </a:r>
            <a:endParaRPr lang="ru-RU" dirty="0">
              <a:solidFill>
                <a:srgbClr val="CF0B80"/>
              </a:solidFill>
            </a:endParaRPr>
          </a:p>
        </p:txBody>
      </p:sp>
      <p:sp>
        <p:nvSpPr>
          <p:cNvPr id="3" name="Содержимое 2"/>
          <p:cNvSpPr>
            <a:spLocks noGrp="1"/>
          </p:cNvSpPr>
          <p:nvPr>
            <p:ph sz="half" idx="1"/>
          </p:nvPr>
        </p:nvSpPr>
        <p:spPr>
          <a:xfrm>
            <a:off x="539552" y="1628800"/>
            <a:ext cx="4038600" cy="4525963"/>
          </a:xfrm>
        </p:spPr>
        <p:txBody>
          <a:bodyPr/>
          <a:lstStyle/>
          <a:p>
            <a:r>
              <a:rPr lang="en-US" dirty="0" smtClean="0"/>
              <a:t>Gold fish in aquarium can also be good for your health. Watching them you forget about your stress. The water from aquarium makes the air in the room more humid and this prevents asthma and common cold.</a:t>
            </a:r>
            <a:endParaRPr lang="ru-RU" dirty="0"/>
          </a:p>
        </p:txBody>
      </p:sp>
      <p:pic>
        <p:nvPicPr>
          <p:cNvPr id="9" name="Содержимое 8" descr="141054.JPG"/>
          <p:cNvPicPr>
            <a:picLocks noGrp="1" noChangeAspect="1"/>
          </p:cNvPicPr>
          <p:nvPr>
            <p:ph sz="half" idx="2"/>
          </p:nvPr>
        </p:nvPicPr>
        <p:blipFill>
          <a:blip r:embed="rId2" cstate="print"/>
          <a:stretch>
            <a:fillRect/>
          </a:stretch>
        </p:blipFill>
        <p:spPr>
          <a:xfrm>
            <a:off x="4499992" y="1700808"/>
            <a:ext cx="3456384" cy="3888432"/>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solidFill>
                  <a:srgbClr val="CF0B80"/>
                </a:solidFill>
              </a:rPr>
              <a:t>HAMSTER AND RATS</a:t>
            </a:r>
            <a:endParaRPr lang="ru-RU" dirty="0">
              <a:solidFill>
                <a:srgbClr val="CF0B80"/>
              </a:solidFill>
            </a:endParaRPr>
          </a:p>
        </p:txBody>
      </p:sp>
      <p:sp>
        <p:nvSpPr>
          <p:cNvPr id="3" name="Содержимое 2"/>
          <p:cNvSpPr>
            <a:spLocks noGrp="1"/>
          </p:cNvSpPr>
          <p:nvPr>
            <p:ph sz="half" idx="1"/>
          </p:nvPr>
        </p:nvSpPr>
        <p:spPr/>
        <p:txBody>
          <a:bodyPr/>
          <a:lstStyle/>
          <a:p>
            <a:r>
              <a:rPr lang="en-US" dirty="0" smtClean="0"/>
              <a:t>P</a:t>
            </a:r>
            <a:r>
              <a:rPr lang="en-US" dirty="0" smtClean="0"/>
              <a:t>laying with hamsters and rats strengthens our joints. What is more, these little animals help shy and depressive people communicate with others. </a:t>
            </a:r>
            <a:endParaRPr lang="ru-RU" dirty="0"/>
          </a:p>
        </p:txBody>
      </p:sp>
      <p:pic>
        <p:nvPicPr>
          <p:cNvPr id="11" name="Содержимое 10" descr="14.jpg"/>
          <p:cNvPicPr>
            <a:picLocks noGrp="1" noChangeAspect="1"/>
          </p:cNvPicPr>
          <p:nvPr>
            <p:ph sz="half" idx="2"/>
          </p:nvPr>
        </p:nvPicPr>
        <p:blipFill>
          <a:blip r:embed="rId2" cstate="print"/>
          <a:stretch>
            <a:fillRect/>
          </a:stretch>
        </p:blipFill>
        <p:spPr>
          <a:xfrm>
            <a:off x="4644008" y="1628800"/>
            <a:ext cx="3384376" cy="2736304"/>
          </a:xfrm>
        </p:spPr>
      </p:pic>
      <p:pic>
        <p:nvPicPr>
          <p:cNvPr id="1029" name="Picture 5" descr="C:\Documents and Settings\Root\Рабочий стол\14.jpg"/>
          <p:cNvPicPr>
            <a:picLocks noChangeAspect="1" noChangeArrowheads="1"/>
          </p:cNvPicPr>
          <p:nvPr/>
        </p:nvPicPr>
        <p:blipFill>
          <a:blip r:embed="rId3" cstate="print"/>
          <a:srcRect/>
          <a:stretch>
            <a:fillRect/>
          </a:stretch>
        </p:blipFill>
        <p:spPr bwMode="auto">
          <a:xfrm>
            <a:off x="4572000" y="4293096"/>
            <a:ext cx="3697055" cy="2448272"/>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FRIENDS</a:t>
            </a:r>
            <a:endParaRPr lang="ru-RU" dirty="0"/>
          </a:p>
        </p:txBody>
      </p:sp>
      <p:sp>
        <p:nvSpPr>
          <p:cNvPr id="3" name="Содержимое 2"/>
          <p:cNvSpPr>
            <a:spLocks noGrp="1"/>
          </p:cNvSpPr>
          <p:nvPr>
            <p:ph sz="half" idx="1"/>
          </p:nvPr>
        </p:nvSpPr>
        <p:spPr/>
        <p:txBody>
          <a:bodyPr/>
          <a:lstStyle/>
          <a:p>
            <a:r>
              <a:rPr lang="en-US" dirty="0" smtClean="0"/>
              <a:t>Elder people keep animals not to feel lonely. Cats and dogs make their life happier because they have some one to love, to talk to and to take care of.</a:t>
            </a:r>
            <a:endParaRPr lang="ru-RU" dirty="0"/>
          </a:p>
        </p:txBody>
      </p:sp>
      <p:pic>
        <p:nvPicPr>
          <p:cNvPr id="5" name="Содержимое 4" descr="ANIMAL21.JPG"/>
          <p:cNvPicPr>
            <a:picLocks noGrp="1" noChangeAspect="1"/>
          </p:cNvPicPr>
          <p:nvPr>
            <p:ph sz="half" idx="2"/>
          </p:nvPr>
        </p:nvPicPr>
        <p:blipFill>
          <a:blip r:embed="rId2" cstate="print"/>
          <a:stretch>
            <a:fillRect/>
          </a:stretch>
        </p:blipFill>
        <p:spPr>
          <a:xfrm>
            <a:off x="3995936" y="1556792"/>
            <a:ext cx="2304256" cy="1728192"/>
          </a:xfrm>
        </p:spPr>
      </p:pic>
      <p:pic>
        <p:nvPicPr>
          <p:cNvPr id="1057" name="Picture 33" descr="E:\Documents and Settings\Alex\Мои документы\Мои рисунки\Nature\ANIMALS\HORSES.JPG"/>
          <p:cNvPicPr>
            <a:picLocks noChangeAspect="1" noChangeArrowheads="1"/>
          </p:cNvPicPr>
          <p:nvPr/>
        </p:nvPicPr>
        <p:blipFill>
          <a:blip r:embed="rId3" cstate="print"/>
          <a:srcRect/>
          <a:stretch>
            <a:fillRect/>
          </a:stretch>
        </p:blipFill>
        <p:spPr bwMode="auto">
          <a:xfrm>
            <a:off x="3923928" y="4077072"/>
            <a:ext cx="2324873" cy="1728192"/>
          </a:xfrm>
          <a:prstGeom prst="rect">
            <a:avLst/>
          </a:prstGeom>
          <a:noFill/>
        </p:spPr>
      </p:pic>
      <p:pic>
        <p:nvPicPr>
          <p:cNvPr id="44" name="Рисунок 43" descr="CATLICK.JPG"/>
          <p:cNvPicPr>
            <a:picLocks noChangeAspect="1"/>
          </p:cNvPicPr>
          <p:nvPr/>
        </p:nvPicPr>
        <p:blipFill>
          <a:blip r:embed="rId4" cstate="print"/>
          <a:stretch>
            <a:fillRect/>
          </a:stretch>
        </p:blipFill>
        <p:spPr>
          <a:xfrm>
            <a:off x="6012160" y="2924944"/>
            <a:ext cx="2009962" cy="1728192"/>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363</TotalTime>
  <Words>285</Words>
  <Application>Microsoft Office PowerPoint</Application>
  <PresentationFormat>Экран (4:3)</PresentationFormat>
  <Paragraphs>19</Paragraphs>
  <Slides>8</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Изящная</vt:lpstr>
      <vt:lpstr>SPEECHLESs DOCTORS</vt:lpstr>
      <vt:lpstr>Слайд 2</vt:lpstr>
      <vt:lpstr>ANIMALS</vt:lpstr>
      <vt:lpstr>HIPPO THERAPY</vt:lpstr>
      <vt:lpstr>CATS</vt:lpstr>
      <vt:lpstr>FISH</vt:lpstr>
      <vt:lpstr>HAMSTER AND RATS</vt:lpstr>
      <vt:lpstr>FRIENDS</vt:lpstr>
    </vt:vector>
  </TitlesOfParts>
  <Company>Kontora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SPEECHLESS DOCTORS</dc:title>
  <dc:creator>Admin</dc:creator>
  <cp:lastModifiedBy>Admin</cp:lastModifiedBy>
  <cp:revision>37</cp:revision>
  <dcterms:created xsi:type="dcterms:W3CDTF">2013-05-19T15:43:36Z</dcterms:created>
  <dcterms:modified xsi:type="dcterms:W3CDTF">2013-05-20T18:05:38Z</dcterms:modified>
</cp:coreProperties>
</file>