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9"/>
  </p:notesMasterIdLst>
  <p:sldIdLst>
    <p:sldId id="256" r:id="rId2"/>
    <p:sldId id="257" r:id="rId3"/>
    <p:sldId id="258" r:id="rId4"/>
    <p:sldId id="259" r:id="rId5"/>
    <p:sldId id="260" r:id="rId6"/>
    <p:sldId id="261" r:id="rId7"/>
    <p:sldId id="262" r:id="rId8"/>
  </p:sldIdLst>
  <p:sldSz cx="9144000" cy="6858000" type="screen4x3"/>
  <p:notesSz cx="6797675" cy="9928225"/>
  <p:defaultTextStyle>
    <a:defPPr>
      <a:defRPr lang="en-US"/>
    </a:defPPr>
    <a:lvl1pPr algn="l" rtl="0" fontAlgn="base">
      <a:spcBef>
        <a:spcPct val="0"/>
      </a:spcBef>
      <a:spcAft>
        <a:spcPct val="0"/>
      </a:spcAft>
      <a:defRPr kern="1200">
        <a:solidFill>
          <a:schemeClr val="tx1"/>
        </a:solidFill>
        <a:latin typeface="Century Gothic" pitchFamily="34" charset="0"/>
        <a:ea typeface="+mn-ea"/>
        <a:cs typeface="+mn-cs"/>
      </a:defRPr>
    </a:lvl1pPr>
    <a:lvl2pPr marL="457200" algn="l" rtl="0" fontAlgn="base">
      <a:spcBef>
        <a:spcPct val="0"/>
      </a:spcBef>
      <a:spcAft>
        <a:spcPct val="0"/>
      </a:spcAft>
      <a:defRPr kern="1200">
        <a:solidFill>
          <a:schemeClr val="tx1"/>
        </a:solidFill>
        <a:latin typeface="Century Gothic" pitchFamily="34" charset="0"/>
        <a:ea typeface="+mn-ea"/>
        <a:cs typeface="+mn-cs"/>
      </a:defRPr>
    </a:lvl2pPr>
    <a:lvl3pPr marL="914400" algn="l" rtl="0" fontAlgn="base">
      <a:spcBef>
        <a:spcPct val="0"/>
      </a:spcBef>
      <a:spcAft>
        <a:spcPct val="0"/>
      </a:spcAft>
      <a:defRPr kern="1200">
        <a:solidFill>
          <a:schemeClr val="tx1"/>
        </a:solidFill>
        <a:latin typeface="Century Gothic" pitchFamily="34" charset="0"/>
        <a:ea typeface="+mn-ea"/>
        <a:cs typeface="+mn-cs"/>
      </a:defRPr>
    </a:lvl3pPr>
    <a:lvl4pPr marL="1371600" algn="l" rtl="0" fontAlgn="base">
      <a:spcBef>
        <a:spcPct val="0"/>
      </a:spcBef>
      <a:spcAft>
        <a:spcPct val="0"/>
      </a:spcAft>
      <a:defRPr kern="1200">
        <a:solidFill>
          <a:schemeClr val="tx1"/>
        </a:solidFill>
        <a:latin typeface="Century Gothic" pitchFamily="34" charset="0"/>
        <a:ea typeface="+mn-ea"/>
        <a:cs typeface="+mn-cs"/>
      </a:defRPr>
    </a:lvl4pPr>
    <a:lvl5pPr marL="1828800" algn="l" rtl="0" fontAlgn="base">
      <a:spcBef>
        <a:spcPct val="0"/>
      </a:spcBef>
      <a:spcAft>
        <a:spcPct val="0"/>
      </a:spcAft>
      <a:defRPr kern="1200">
        <a:solidFill>
          <a:schemeClr val="tx1"/>
        </a:solidFill>
        <a:latin typeface="Century Gothic" pitchFamily="34" charset="0"/>
        <a:ea typeface="+mn-ea"/>
        <a:cs typeface="+mn-cs"/>
      </a:defRPr>
    </a:lvl5pPr>
    <a:lvl6pPr marL="2286000" algn="l" defTabSz="914400" rtl="0" eaLnBrk="1" latinLnBrk="0" hangingPunct="1">
      <a:defRPr kern="1200">
        <a:solidFill>
          <a:schemeClr val="tx1"/>
        </a:solidFill>
        <a:latin typeface="Century Gothic" pitchFamily="34" charset="0"/>
        <a:ea typeface="+mn-ea"/>
        <a:cs typeface="+mn-cs"/>
      </a:defRPr>
    </a:lvl6pPr>
    <a:lvl7pPr marL="2743200" algn="l" defTabSz="914400" rtl="0" eaLnBrk="1" latinLnBrk="0" hangingPunct="1">
      <a:defRPr kern="1200">
        <a:solidFill>
          <a:schemeClr val="tx1"/>
        </a:solidFill>
        <a:latin typeface="Century Gothic" pitchFamily="34" charset="0"/>
        <a:ea typeface="+mn-ea"/>
        <a:cs typeface="+mn-cs"/>
      </a:defRPr>
    </a:lvl7pPr>
    <a:lvl8pPr marL="3200400" algn="l" defTabSz="914400" rtl="0" eaLnBrk="1" latinLnBrk="0" hangingPunct="1">
      <a:defRPr kern="1200">
        <a:solidFill>
          <a:schemeClr val="tx1"/>
        </a:solidFill>
        <a:latin typeface="Century Gothic" pitchFamily="34" charset="0"/>
        <a:ea typeface="+mn-ea"/>
        <a:cs typeface="+mn-cs"/>
      </a:defRPr>
    </a:lvl8pPr>
    <a:lvl9pPr marL="3657600" algn="l" defTabSz="914400" rtl="0" eaLnBrk="1" latinLnBrk="0" hangingPunct="1">
      <a:defRPr kern="1200">
        <a:solidFill>
          <a:schemeClr val="tx1"/>
        </a:solidFill>
        <a:latin typeface="Century Gothic" pitchFamily="3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808080"/>
    <a:srgbClr val="3333CC"/>
    <a:srgbClr val="CCCCFF"/>
    <a:srgbClr val="99CC00"/>
    <a:srgbClr val="FF5555"/>
    <a:srgbClr val="FFFF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00"/>
    <p:restoredTop sz="94600"/>
  </p:normalViewPr>
  <p:slideViewPr>
    <p:cSldViewPr>
      <p:cViewPr varScale="1">
        <p:scale>
          <a:sx n="85" d="100"/>
          <a:sy n="85" d="100"/>
        </p:scale>
        <p:origin x="-82" y="-16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45659" cy="496411"/>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50443" y="0"/>
            <a:ext cx="2945659" cy="496411"/>
          </a:xfrm>
          <a:prstGeom prst="rect">
            <a:avLst/>
          </a:prstGeom>
        </p:spPr>
        <p:txBody>
          <a:bodyPr vert="horz" lIns="91440" tIns="45720" rIns="91440" bIns="45720" rtlCol="0"/>
          <a:lstStyle>
            <a:lvl1pPr algn="r">
              <a:defRPr sz="1200"/>
            </a:lvl1pPr>
          </a:lstStyle>
          <a:p>
            <a:fld id="{67D3FBBD-74BF-445E-92B0-9A0F417C57C6}" type="datetimeFigureOut">
              <a:rPr lang="ru-RU" smtClean="0"/>
              <a:t>14.02.2013</a:t>
            </a:fld>
            <a:endParaRPr lang="ru-RU"/>
          </a:p>
        </p:txBody>
      </p:sp>
      <p:sp>
        <p:nvSpPr>
          <p:cNvPr id="4" name="Образ слайда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79768" y="4715907"/>
            <a:ext cx="5438140" cy="4467701"/>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9430091"/>
            <a:ext cx="2945659" cy="496411"/>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50443" y="9430091"/>
            <a:ext cx="2945659" cy="496411"/>
          </a:xfrm>
          <a:prstGeom prst="rect">
            <a:avLst/>
          </a:prstGeom>
        </p:spPr>
        <p:txBody>
          <a:bodyPr vert="horz" lIns="91440" tIns="45720" rIns="91440" bIns="45720" rtlCol="0" anchor="b"/>
          <a:lstStyle>
            <a:lvl1pPr algn="r">
              <a:defRPr sz="1200"/>
            </a:lvl1pPr>
          </a:lstStyle>
          <a:p>
            <a:fld id="{8CD53E17-3D96-44FF-A3BB-C74AD516FDA9}" type="slidenum">
              <a:rPr lang="ru-RU" smtClean="0"/>
              <a:t>‹#›</a:t>
            </a:fld>
            <a:endParaRPr lang="ru-RU"/>
          </a:p>
        </p:txBody>
      </p:sp>
    </p:spTree>
    <p:extLst>
      <p:ext uri="{BB962C8B-B14F-4D97-AF65-F5344CB8AC3E}">
        <p14:creationId xmlns:p14="http://schemas.microsoft.com/office/powerpoint/2010/main" val="22561364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grpSp>
        <p:nvGrpSpPr>
          <p:cNvPr id="4" name="Group 2"/>
          <p:cNvGrpSpPr>
            <a:grpSpLocks/>
          </p:cNvGrpSpPr>
          <p:nvPr/>
        </p:nvGrpSpPr>
        <p:grpSpPr bwMode="auto">
          <a:xfrm>
            <a:off x="0" y="0"/>
            <a:ext cx="9144000" cy="6858000"/>
            <a:chOff x="0" y="0"/>
            <a:chExt cx="5760" cy="4320"/>
          </a:xfrm>
        </p:grpSpPr>
        <p:sp>
          <p:nvSpPr>
            <p:cNvPr id="5" name="Rectangle 3"/>
            <p:cNvSpPr>
              <a:spLocks noChangeArrowheads="1"/>
            </p:cNvSpPr>
            <p:nvPr/>
          </p:nvSpPr>
          <p:spPr bwMode="auto">
            <a:xfrm>
              <a:off x="1968" y="4224"/>
              <a:ext cx="3792" cy="96"/>
            </a:xfrm>
            <a:prstGeom prst="rect">
              <a:avLst/>
            </a:prstGeom>
            <a:gradFill rotWithShape="0">
              <a:gsLst>
                <a:gs pos="0">
                  <a:srgbClr val="EBD7FF"/>
                </a:gs>
                <a:gs pos="100000">
                  <a:srgbClr val="0099FF"/>
                </a:gs>
              </a:gsLst>
              <a:lin ang="0" scaled="1"/>
            </a:gradFill>
            <a:ln w="9525">
              <a:solidFill>
                <a:schemeClr val="tx1"/>
              </a:solidFill>
              <a:miter lim="800000"/>
              <a:headEnd/>
              <a:tailEnd/>
            </a:ln>
            <a:effectLst/>
          </p:spPr>
          <p:txBody>
            <a:bodyPr wrap="none" anchor="ctr"/>
            <a:lstStyle/>
            <a:p>
              <a:pPr algn="ctr">
                <a:defRPr/>
              </a:pPr>
              <a:endParaRPr kumimoji="1" lang="ru-RU" sz="2400">
                <a:latin typeface="굴림" pitchFamily="50" charset="-127"/>
              </a:endParaRPr>
            </a:p>
          </p:txBody>
        </p:sp>
        <p:sp>
          <p:nvSpPr>
            <p:cNvPr id="6" name="Rectangle 4"/>
            <p:cNvSpPr>
              <a:spLocks noChangeArrowheads="1"/>
            </p:cNvSpPr>
            <p:nvPr/>
          </p:nvSpPr>
          <p:spPr bwMode="auto">
            <a:xfrm>
              <a:off x="5520" y="1248"/>
              <a:ext cx="240" cy="2688"/>
            </a:xfrm>
            <a:prstGeom prst="rect">
              <a:avLst/>
            </a:prstGeom>
            <a:gradFill rotWithShape="0">
              <a:gsLst>
                <a:gs pos="0">
                  <a:srgbClr val="C1E7CE"/>
                </a:gs>
                <a:gs pos="100000">
                  <a:srgbClr val="339966"/>
                </a:gs>
              </a:gsLst>
              <a:lin ang="5400000" scaled="1"/>
            </a:gradFill>
            <a:ln w="9525">
              <a:solidFill>
                <a:schemeClr val="tx1"/>
              </a:solidFill>
              <a:miter lim="800000"/>
              <a:headEnd/>
              <a:tailEnd/>
            </a:ln>
            <a:effectLst/>
          </p:spPr>
          <p:txBody>
            <a:bodyPr wrap="none" anchor="ctr"/>
            <a:lstStyle/>
            <a:p>
              <a:pPr algn="ctr">
                <a:defRPr/>
              </a:pPr>
              <a:endParaRPr kumimoji="1" lang="ru-RU" sz="2400">
                <a:latin typeface="굴림" pitchFamily="50" charset="-127"/>
              </a:endParaRPr>
            </a:p>
          </p:txBody>
        </p:sp>
        <p:sp>
          <p:nvSpPr>
            <p:cNvPr id="7" name="Rectangle 5"/>
            <p:cNvSpPr>
              <a:spLocks noChangeArrowheads="1"/>
            </p:cNvSpPr>
            <p:nvPr/>
          </p:nvSpPr>
          <p:spPr bwMode="auto">
            <a:xfrm>
              <a:off x="0" y="3312"/>
              <a:ext cx="288" cy="96"/>
            </a:xfrm>
            <a:prstGeom prst="rect">
              <a:avLst/>
            </a:prstGeom>
            <a:solidFill>
              <a:schemeClr val="accent2"/>
            </a:solidFill>
            <a:ln w="9525">
              <a:solidFill>
                <a:schemeClr val="tx1"/>
              </a:solidFill>
              <a:miter lim="800000"/>
              <a:headEnd/>
              <a:tailEnd/>
            </a:ln>
            <a:effectLst/>
          </p:spPr>
          <p:txBody>
            <a:bodyPr wrap="none" anchor="ctr"/>
            <a:lstStyle/>
            <a:p>
              <a:pPr algn="ctr">
                <a:defRPr/>
              </a:pPr>
              <a:endParaRPr kumimoji="1" lang="ru-RU" sz="2400">
                <a:latin typeface="굴림" pitchFamily="50" charset="-127"/>
              </a:endParaRPr>
            </a:p>
          </p:txBody>
        </p:sp>
        <p:sp>
          <p:nvSpPr>
            <p:cNvPr id="8" name="Rectangle 6"/>
            <p:cNvSpPr>
              <a:spLocks noChangeArrowheads="1"/>
            </p:cNvSpPr>
            <p:nvPr/>
          </p:nvSpPr>
          <p:spPr bwMode="auto">
            <a:xfrm>
              <a:off x="0" y="3408"/>
              <a:ext cx="288" cy="912"/>
            </a:xfrm>
            <a:prstGeom prst="rect">
              <a:avLst/>
            </a:prstGeom>
            <a:solidFill>
              <a:srgbClr val="DDDDDD"/>
            </a:solidFill>
            <a:ln w="9525">
              <a:solidFill>
                <a:schemeClr val="tx1"/>
              </a:solidFill>
              <a:miter lim="800000"/>
              <a:headEnd/>
              <a:tailEnd/>
            </a:ln>
            <a:effectLst/>
          </p:spPr>
          <p:txBody>
            <a:bodyPr wrap="none" anchor="ctr"/>
            <a:lstStyle/>
            <a:p>
              <a:pPr algn="ctr">
                <a:defRPr/>
              </a:pPr>
              <a:endParaRPr kumimoji="1" lang="ru-RU" sz="2400">
                <a:latin typeface="굴림" pitchFamily="50" charset="-127"/>
              </a:endParaRPr>
            </a:p>
          </p:txBody>
        </p:sp>
        <p:sp>
          <p:nvSpPr>
            <p:cNvPr id="9" name="Rectangle 7"/>
            <p:cNvSpPr>
              <a:spLocks noChangeArrowheads="1"/>
            </p:cNvSpPr>
            <p:nvPr/>
          </p:nvSpPr>
          <p:spPr bwMode="auto">
            <a:xfrm>
              <a:off x="5520" y="0"/>
              <a:ext cx="240" cy="1248"/>
            </a:xfrm>
            <a:prstGeom prst="rect">
              <a:avLst/>
            </a:prstGeom>
            <a:solidFill>
              <a:schemeClr val="bg1"/>
            </a:solidFill>
            <a:ln w="9525">
              <a:solidFill>
                <a:schemeClr val="tx1"/>
              </a:solidFill>
              <a:miter lim="800000"/>
              <a:headEnd/>
              <a:tailEnd/>
            </a:ln>
            <a:effectLst/>
          </p:spPr>
          <p:txBody>
            <a:bodyPr wrap="none" anchor="ctr"/>
            <a:lstStyle/>
            <a:p>
              <a:pPr algn="ctr">
                <a:defRPr/>
              </a:pPr>
              <a:endParaRPr kumimoji="1" lang="ru-RU" sz="2400">
                <a:latin typeface="굴림" pitchFamily="50" charset="-127"/>
              </a:endParaRPr>
            </a:p>
          </p:txBody>
        </p:sp>
        <p:sp>
          <p:nvSpPr>
            <p:cNvPr id="10" name="Rectangle 8"/>
            <p:cNvSpPr>
              <a:spLocks noChangeArrowheads="1"/>
            </p:cNvSpPr>
            <p:nvPr/>
          </p:nvSpPr>
          <p:spPr bwMode="auto">
            <a:xfrm>
              <a:off x="3600" y="0"/>
              <a:ext cx="1920" cy="192"/>
            </a:xfrm>
            <a:prstGeom prst="rect">
              <a:avLst/>
            </a:prstGeom>
            <a:solidFill>
              <a:srgbClr val="CAC9AA"/>
            </a:solidFill>
            <a:ln w="9525">
              <a:solidFill>
                <a:schemeClr val="tx1"/>
              </a:solidFill>
              <a:miter lim="800000"/>
              <a:headEnd/>
              <a:tailEnd/>
            </a:ln>
            <a:effectLst/>
          </p:spPr>
          <p:txBody>
            <a:bodyPr wrap="none" anchor="ctr"/>
            <a:lstStyle/>
            <a:p>
              <a:pPr algn="ctr">
                <a:defRPr/>
              </a:pPr>
              <a:endParaRPr kumimoji="1" lang="ru-RU" sz="2400">
                <a:latin typeface="굴림" pitchFamily="50" charset="-127"/>
              </a:endParaRPr>
            </a:p>
          </p:txBody>
        </p:sp>
        <p:sp>
          <p:nvSpPr>
            <p:cNvPr id="11" name="Rectangle 9"/>
            <p:cNvSpPr>
              <a:spLocks noChangeArrowheads="1"/>
            </p:cNvSpPr>
            <p:nvPr/>
          </p:nvSpPr>
          <p:spPr bwMode="auto">
            <a:xfrm>
              <a:off x="288" y="192"/>
              <a:ext cx="336" cy="480"/>
            </a:xfrm>
            <a:prstGeom prst="rect">
              <a:avLst/>
            </a:prstGeom>
            <a:solidFill>
              <a:schemeClr val="folHlink">
                <a:alpha val="50000"/>
              </a:schemeClr>
            </a:solidFill>
            <a:ln w="9525">
              <a:solidFill>
                <a:schemeClr val="tx1"/>
              </a:solidFill>
              <a:miter lim="800000"/>
              <a:headEnd/>
              <a:tailEnd/>
            </a:ln>
            <a:effectLst/>
          </p:spPr>
          <p:txBody>
            <a:bodyPr wrap="none" anchor="ctr"/>
            <a:lstStyle/>
            <a:p>
              <a:pPr algn="ctr">
                <a:defRPr/>
              </a:pPr>
              <a:endParaRPr kumimoji="1" lang="ru-RU" sz="2400">
                <a:latin typeface="굴림" pitchFamily="50" charset="-127"/>
              </a:endParaRPr>
            </a:p>
          </p:txBody>
        </p:sp>
        <p:sp>
          <p:nvSpPr>
            <p:cNvPr id="12" name="Rectangle 10"/>
            <p:cNvSpPr>
              <a:spLocks noChangeArrowheads="1"/>
            </p:cNvSpPr>
            <p:nvPr/>
          </p:nvSpPr>
          <p:spPr bwMode="auto">
            <a:xfrm>
              <a:off x="0" y="672"/>
              <a:ext cx="288" cy="2640"/>
            </a:xfrm>
            <a:prstGeom prst="rect">
              <a:avLst/>
            </a:prstGeom>
            <a:gradFill rotWithShape="0">
              <a:gsLst>
                <a:gs pos="0">
                  <a:srgbClr val="C1AE8F"/>
                </a:gs>
                <a:gs pos="100000">
                  <a:schemeClr val="bg1"/>
                </a:gs>
              </a:gsLst>
              <a:lin ang="5400000" scaled="1"/>
            </a:gradFill>
            <a:ln w="9525">
              <a:solidFill>
                <a:schemeClr val="tx1"/>
              </a:solidFill>
              <a:miter lim="800000"/>
              <a:headEnd/>
              <a:tailEnd/>
            </a:ln>
            <a:effectLst/>
          </p:spPr>
          <p:txBody>
            <a:bodyPr wrap="none" anchor="ctr"/>
            <a:lstStyle/>
            <a:p>
              <a:pPr algn="ctr">
                <a:defRPr/>
              </a:pPr>
              <a:endParaRPr kumimoji="1" lang="ru-RU" sz="2400">
                <a:latin typeface="굴림" pitchFamily="50" charset="-127"/>
              </a:endParaRPr>
            </a:p>
          </p:txBody>
        </p:sp>
        <p:sp>
          <p:nvSpPr>
            <p:cNvPr id="13" name="Rectangle 11"/>
            <p:cNvSpPr>
              <a:spLocks noChangeArrowheads="1"/>
            </p:cNvSpPr>
            <p:nvPr/>
          </p:nvSpPr>
          <p:spPr bwMode="auto">
            <a:xfrm>
              <a:off x="0" y="192"/>
              <a:ext cx="288" cy="480"/>
            </a:xfrm>
            <a:prstGeom prst="rect">
              <a:avLst/>
            </a:prstGeom>
            <a:solidFill>
              <a:schemeClr val="bg1"/>
            </a:solidFill>
            <a:ln w="9525">
              <a:solidFill>
                <a:schemeClr val="tx1"/>
              </a:solidFill>
              <a:miter lim="800000"/>
              <a:headEnd/>
              <a:tailEnd/>
            </a:ln>
            <a:effectLst/>
          </p:spPr>
          <p:txBody>
            <a:bodyPr wrap="none" anchor="ctr"/>
            <a:lstStyle/>
            <a:p>
              <a:pPr algn="ctr">
                <a:defRPr/>
              </a:pPr>
              <a:endParaRPr kumimoji="1" lang="ru-RU" sz="2400">
                <a:latin typeface="굴림" pitchFamily="50" charset="-127"/>
              </a:endParaRPr>
            </a:p>
          </p:txBody>
        </p:sp>
        <p:sp>
          <p:nvSpPr>
            <p:cNvPr id="14" name="Rectangle 12"/>
            <p:cNvSpPr>
              <a:spLocks noChangeArrowheads="1"/>
            </p:cNvSpPr>
            <p:nvPr/>
          </p:nvSpPr>
          <p:spPr bwMode="auto">
            <a:xfrm>
              <a:off x="0" y="0"/>
              <a:ext cx="624" cy="192"/>
            </a:xfrm>
            <a:prstGeom prst="rect">
              <a:avLst/>
            </a:prstGeom>
            <a:solidFill>
              <a:srgbClr val="99CC00"/>
            </a:solidFill>
            <a:ln w="19050">
              <a:solidFill>
                <a:srgbClr val="808080"/>
              </a:solidFill>
              <a:miter lim="800000"/>
              <a:headEnd/>
              <a:tailEnd/>
            </a:ln>
            <a:effectLst/>
          </p:spPr>
          <p:txBody>
            <a:bodyPr wrap="none" anchor="ctr"/>
            <a:lstStyle/>
            <a:p>
              <a:pPr algn="ctr">
                <a:defRPr/>
              </a:pPr>
              <a:endParaRPr kumimoji="1" lang="ru-RU" sz="2400">
                <a:latin typeface="굴림" pitchFamily="50" charset="-127"/>
              </a:endParaRPr>
            </a:p>
          </p:txBody>
        </p:sp>
        <p:sp>
          <p:nvSpPr>
            <p:cNvPr id="15" name="Rectangle 13"/>
            <p:cNvSpPr>
              <a:spLocks noChangeArrowheads="1"/>
            </p:cNvSpPr>
            <p:nvPr/>
          </p:nvSpPr>
          <p:spPr bwMode="auto">
            <a:xfrm>
              <a:off x="624" y="0"/>
              <a:ext cx="2976" cy="192"/>
            </a:xfrm>
            <a:prstGeom prst="rect">
              <a:avLst/>
            </a:prstGeom>
            <a:solidFill>
              <a:schemeClr val="bg1"/>
            </a:solidFill>
            <a:ln w="9525">
              <a:solidFill>
                <a:srgbClr val="808080"/>
              </a:solidFill>
              <a:miter lim="800000"/>
              <a:headEnd/>
              <a:tailEnd/>
            </a:ln>
            <a:effectLst/>
          </p:spPr>
          <p:txBody>
            <a:bodyPr wrap="none" anchor="ctr"/>
            <a:lstStyle/>
            <a:p>
              <a:pPr algn="ctr">
                <a:defRPr/>
              </a:pPr>
              <a:endParaRPr kumimoji="1" lang="ru-RU" sz="2400">
                <a:latin typeface="굴림" pitchFamily="50" charset="-127"/>
              </a:endParaRPr>
            </a:p>
          </p:txBody>
        </p:sp>
        <p:sp>
          <p:nvSpPr>
            <p:cNvPr id="16" name="Line 14"/>
            <p:cNvSpPr>
              <a:spLocks noChangeShapeType="1"/>
            </p:cNvSpPr>
            <p:nvPr/>
          </p:nvSpPr>
          <p:spPr bwMode="auto">
            <a:xfrm flipV="1">
              <a:off x="288" y="192"/>
              <a:ext cx="0" cy="4128"/>
            </a:xfrm>
            <a:prstGeom prst="line">
              <a:avLst/>
            </a:prstGeom>
            <a:noFill/>
            <a:ln w="76200">
              <a:solidFill>
                <a:srgbClr val="808080"/>
              </a:solidFill>
              <a:round/>
              <a:headEnd/>
              <a:tailEnd/>
            </a:ln>
            <a:effectLst/>
          </p:spPr>
          <p:txBody>
            <a:bodyPr wrap="none" anchor="ctr"/>
            <a:lstStyle/>
            <a:p>
              <a:pPr>
                <a:defRPr/>
              </a:pPr>
              <a:endParaRPr lang="en-US"/>
            </a:p>
          </p:txBody>
        </p:sp>
        <p:sp>
          <p:nvSpPr>
            <p:cNvPr id="17" name="Line 15"/>
            <p:cNvSpPr>
              <a:spLocks noChangeShapeType="1"/>
            </p:cNvSpPr>
            <p:nvPr/>
          </p:nvSpPr>
          <p:spPr bwMode="auto">
            <a:xfrm>
              <a:off x="288" y="4224"/>
              <a:ext cx="5472" cy="0"/>
            </a:xfrm>
            <a:prstGeom prst="line">
              <a:avLst/>
            </a:prstGeom>
            <a:noFill/>
            <a:ln w="57150">
              <a:solidFill>
                <a:srgbClr val="808080"/>
              </a:solidFill>
              <a:round/>
              <a:headEnd/>
              <a:tailEnd/>
            </a:ln>
            <a:effectLst/>
          </p:spPr>
          <p:txBody>
            <a:bodyPr wrap="none" anchor="ctr"/>
            <a:lstStyle/>
            <a:p>
              <a:pPr>
                <a:defRPr/>
              </a:pPr>
              <a:endParaRPr lang="en-US"/>
            </a:p>
          </p:txBody>
        </p:sp>
        <p:sp>
          <p:nvSpPr>
            <p:cNvPr id="18" name="Line 16"/>
            <p:cNvSpPr>
              <a:spLocks noChangeShapeType="1"/>
            </p:cNvSpPr>
            <p:nvPr/>
          </p:nvSpPr>
          <p:spPr bwMode="auto">
            <a:xfrm flipV="1">
              <a:off x="5520" y="0"/>
              <a:ext cx="0" cy="4224"/>
            </a:xfrm>
            <a:prstGeom prst="line">
              <a:avLst/>
            </a:prstGeom>
            <a:noFill/>
            <a:ln w="57150">
              <a:solidFill>
                <a:srgbClr val="808080"/>
              </a:solidFill>
              <a:round/>
              <a:headEnd/>
              <a:tailEnd/>
            </a:ln>
            <a:effectLst/>
          </p:spPr>
          <p:txBody>
            <a:bodyPr wrap="none" anchor="ctr"/>
            <a:lstStyle/>
            <a:p>
              <a:pPr>
                <a:defRPr/>
              </a:pPr>
              <a:endParaRPr lang="en-US"/>
            </a:p>
          </p:txBody>
        </p:sp>
        <p:sp>
          <p:nvSpPr>
            <p:cNvPr id="19" name="Line 17"/>
            <p:cNvSpPr>
              <a:spLocks noChangeShapeType="1"/>
            </p:cNvSpPr>
            <p:nvPr/>
          </p:nvSpPr>
          <p:spPr bwMode="auto">
            <a:xfrm>
              <a:off x="0" y="192"/>
              <a:ext cx="5760" cy="0"/>
            </a:xfrm>
            <a:prstGeom prst="line">
              <a:avLst/>
            </a:prstGeom>
            <a:noFill/>
            <a:ln w="38100">
              <a:solidFill>
                <a:srgbClr val="808080"/>
              </a:solidFill>
              <a:round/>
              <a:headEnd/>
              <a:tailEnd/>
            </a:ln>
            <a:effectLst/>
          </p:spPr>
          <p:txBody>
            <a:bodyPr wrap="none" anchor="ctr"/>
            <a:lstStyle/>
            <a:p>
              <a:pPr>
                <a:defRPr/>
              </a:pPr>
              <a:endParaRPr lang="en-US"/>
            </a:p>
          </p:txBody>
        </p:sp>
        <p:sp>
          <p:nvSpPr>
            <p:cNvPr id="20" name="Line 18"/>
            <p:cNvSpPr>
              <a:spLocks noChangeShapeType="1"/>
            </p:cNvSpPr>
            <p:nvPr/>
          </p:nvSpPr>
          <p:spPr bwMode="auto">
            <a:xfrm flipH="1">
              <a:off x="3600" y="288"/>
              <a:ext cx="2160" cy="0"/>
            </a:xfrm>
            <a:prstGeom prst="line">
              <a:avLst/>
            </a:prstGeom>
            <a:noFill/>
            <a:ln w="19050">
              <a:solidFill>
                <a:srgbClr val="808080"/>
              </a:solidFill>
              <a:round/>
              <a:headEnd/>
              <a:tailEnd/>
            </a:ln>
            <a:effectLst/>
          </p:spPr>
          <p:txBody>
            <a:bodyPr wrap="none" anchor="ctr"/>
            <a:lstStyle/>
            <a:p>
              <a:pPr>
                <a:defRPr/>
              </a:pPr>
              <a:endParaRPr lang="en-US"/>
            </a:p>
          </p:txBody>
        </p:sp>
        <p:sp>
          <p:nvSpPr>
            <p:cNvPr id="21" name="Line 19"/>
            <p:cNvSpPr>
              <a:spLocks noChangeShapeType="1"/>
            </p:cNvSpPr>
            <p:nvPr/>
          </p:nvSpPr>
          <p:spPr bwMode="auto">
            <a:xfrm flipV="1">
              <a:off x="3600" y="0"/>
              <a:ext cx="0" cy="288"/>
            </a:xfrm>
            <a:prstGeom prst="line">
              <a:avLst/>
            </a:prstGeom>
            <a:noFill/>
            <a:ln w="19050">
              <a:solidFill>
                <a:srgbClr val="808080"/>
              </a:solidFill>
              <a:round/>
              <a:headEnd/>
              <a:tailEnd/>
            </a:ln>
            <a:effectLst/>
          </p:spPr>
          <p:txBody>
            <a:bodyPr wrap="none" anchor="ctr"/>
            <a:lstStyle/>
            <a:p>
              <a:pPr>
                <a:defRPr/>
              </a:pPr>
              <a:endParaRPr lang="en-US"/>
            </a:p>
          </p:txBody>
        </p:sp>
        <p:sp>
          <p:nvSpPr>
            <p:cNvPr id="22" name="Line 20"/>
            <p:cNvSpPr>
              <a:spLocks noChangeShapeType="1"/>
            </p:cNvSpPr>
            <p:nvPr/>
          </p:nvSpPr>
          <p:spPr bwMode="auto">
            <a:xfrm>
              <a:off x="5520" y="1248"/>
              <a:ext cx="240" cy="0"/>
            </a:xfrm>
            <a:prstGeom prst="line">
              <a:avLst/>
            </a:prstGeom>
            <a:noFill/>
            <a:ln w="28575">
              <a:solidFill>
                <a:schemeClr val="tx1"/>
              </a:solidFill>
              <a:round/>
              <a:headEnd/>
              <a:tailEnd/>
            </a:ln>
            <a:effectLst/>
          </p:spPr>
          <p:txBody>
            <a:bodyPr wrap="none" anchor="ctr"/>
            <a:lstStyle/>
            <a:p>
              <a:pPr>
                <a:defRPr/>
              </a:pPr>
              <a:endParaRPr lang="en-US"/>
            </a:p>
          </p:txBody>
        </p:sp>
        <p:sp>
          <p:nvSpPr>
            <p:cNvPr id="23" name="Line 21"/>
            <p:cNvSpPr>
              <a:spLocks noChangeShapeType="1"/>
            </p:cNvSpPr>
            <p:nvPr/>
          </p:nvSpPr>
          <p:spPr bwMode="auto">
            <a:xfrm>
              <a:off x="624" y="0"/>
              <a:ext cx="0" cy="672"/>
            </a:xfrm>
            <a:prstGeom prst="line">
              <a:avLst/>
            </a:prstGeom>
            <a:noFill/>
            <a:ln w="19050">
              <a:solidFill>
                <a:srgbClr val="808080"/>
              </a:solidFill>
              <a:round/>
              <a:headEnd/>
              <a:tailEnd/>
            </a:ln>
            <a:effectLst/>
          </p:spPr>
          <p:txBody>
            <a:bodyPr wrap="none" anchor="ctr"/>
            <a:lstStyle/>
            <a:p>
              <a:pPr>
                <a:defRPr/>
              </a:pPr>
              <a:endParaRPr lang="en-US"/>
            </a:p>
          </p:txBody>
        </p:sp>
        <p:sp>
          <p:nvSpPr>
            <p:cNvPr id="24" name="Line 22"/>
            <p:cNvSpPr>
              <a:spLocks noChangeShapeType="1"/>
            </p:cNvSpPr>
            <p:nvPr/>
          </p:nvSpPr>
          <p:spPr bwMode="auto">
            <a:xfrm flipH="1">
              <a:off x="0" y="672"/>
              <a:ext cx="624" cy="0"/>
            </a:xfrm>
            <a:prstGeom prst="line">
              <a:avLst/>
            </a:prstGeom>
            <a:noFill/>
            <a:ln w="28575">
              <a:solidFill>
                <a:srgbClr val="808080"/>
              </a:solidFill>
              <a:round/>
              <a:headEnd/>
              <a:tailEnd/>
            </a:ln>
            <a:effectLst/>
          </p:spPr>
          <p:txBody>
            <a:bodyPr wrap="none" anchor="ctr"/>
            <a:lstStyle/>
            <a:p>
              <a:pPr>
                <a:defRPr/>
              </a:pPr>
              <a:endParaRPr lang="en-US"/>
            </a:p>
          </p:txBody>
        </p:sp>
        <p:sp>
          <p:nvSpPr>
            <p:cNvPr id="25" name="Line 23"/>
            <p:cNvSpPr>
              <a:spLocks noChangeShapeType="1"/>
            </p:cNvSpPr>
            <p:nvPr/>
          </p:nvSpPr>
          <p:spPr bwMode="auto">
            <a:xfrm flipV="1">
              <a:off x="1680" y="3936"/>
              <a:ext cx="0" cy="384"/>
            </a:xfrm>
            <a:prstGeom prst="line">
              <a:avLst/>
            </a:prstGeom>
            <a:noFill/>
            <a:ln w="19050">
              <a:solidFill>
                <a:srgbClr val="808080"/>
              </a:solidFill>
              <a:round/>
              <a:headEnd/>
              <a:tailEnd/>
            </a:ln>
            <a:effectLst/>
          </p:spPr>
          <p:txBody>
            <a:bodyPr wrap="none" anchor="ctr"/>
            <a:lstStyle/>
            <a:p>
              <a:pPr>
                <a:defRPr/>
              </a:pPr>
              <a:endParaRPr lang="en-US"/>
            </a:p>
          </p:txBody>
        </p:sp>
        <p:sp>
          <p:nvSpPr>
            <p:cNvPr id="26" name="Line 24"/>
            <p:cNvSpPr>
              <a:spLocks noChangeShapeType="1"/>
            </p:cNvSpPr>
            <p:nvPr/>
          </p:nvSpPr>
          <p:spPr bwMode="auto">
            <a:xfrm>
              <a:off x="1680" y="3936"/>
              <a:ext cx="4080" cy="0"/>
            </a:xfrm>
            <a:prstGeom prst="line">
              <a:avLst/>
            </a:prstGeom>
            <a:noFill/>
            <a:ln w="19050">
              <a:solidFill>
                <a:srgbClr val="808080"/>
              </a:solidFill>
              <a:round/>
              <a:headEnd/>
              <a:tailEnd/>
            </a:ln>
            <a:effectLst/>
          </p:spPr>
          <p:txBody>
            <a:bodyPr wrap="none" anchor="ctr"/>
            <a:lstStyle/>
            <a:p>
              <a:pPr>
                <a:defRPr/>
              </a:pPr>
              <a:endParaRPr lang="en-US"/>
            </a:p>
          </p:txBody>
        </p:sp>
        <p:sp>
          <p:nvSpPr>
            <p:cNvPr id="27" name="Line 25"/>
            <p:cNvSpPr>
              <a:spLocks noChangeShapeType="1"/>
            </p:cNvSpPr>
            <p:nvPr/>
          </p:nvSpPr>
          <p:spPr bwMode="auto">
            <a:xfrm flipH="1">
              <a:off x="0" y="3312"/>
              <a:ext cx="288" cy="0"/>
            </a:xfrm>
            <a:prstGeom prst="line">
              <a:avLst/>
            </a:prstGeom>
            <a:noFill/>
            <a:ln w="28575">
              <a:solidFill>
                <a:srgbClr val="808080"/>
              </a:solidFill>
              <a:round/>
              <a:headEnd/>
              <a:tailEnd/>
            </a:ln>
            <a:effectLst/>
          </p:spPr>
          <p:txBody>
            <a:bodyPr wrap="none" anchor="ctr"/>
            <a:lstStyle/>
            <a:p>
              <a:pPr>
                <a:defRPr/>
              </a:pPr>
              <a:endParaRPr lang="en-US"/>
            </a:p>
          </p:txBody>
        </p:sp>
        <p:sp>
          <p:nvSpPr>
            <p:cNvPr id="28" name="Line 26"/>
            <p:cNvSpPr>
              <a:spLocks noChangeShapeType="1"/>
            </p:cNvSpPr>
            <p:nvPr/>
          </p:nvSpPr>
          <p:spPr bwMode="auto">
            <a:xfrm flipH="1">
              <a:off x="0" y="3408"/>
              <a:ext cx="288" cy="0"/>
            </a:xfrm>
            <a:prstGeom prst="line">
              <a:avLst/>
            </a:prstGeom>
            <a:noFill/>
            <a:ln w="28575">
              <a:solidFill>
                <a:srgbClr val="808080"/>
              </a:solidFill>
              <a:round/>
              <a:headEnd/>
              <a:tailEnd/>
            </a:ln>
            <a:effectLst/>
          </p:spPr>
          <p:txBody>
            <a:bodyPr wrap="none" anchor="ctr"/>
            <a:lstStyle/>
            <a:p>
              <a:pPr>
                <a:defRPr/>
              </a:pPr>
              <a:endParaRPr lang="en-US"/>
            </a:p>
          </p:txBody>
        </p:sp>
      </p:grpSp>
      <p:sp>
        <p:nvSpPr>
          <p:cNvPr id="3099" name="Rectangle 27"/>
          <p:cNvSpPr>
            <a:spLocks noGrp="1" noChangeArrowheads="1"/>
          </p:cNvSpPr>
          <p:nvPr>
            <p:ph type="ctrTitle"/>
          </p:nvPr>
        </p:nvSpPr>
        <p:spPr>
          <a:xfrm>
            <a:off x="685800" y="2130425"/>
            <a:ext cx="7772400" cy="1470025"/>
          </a:xfrm>
        </p:spPr>
        <p:txBody>
          <a:bodyPr/>
          <a:lstStyle>
            <a:lvl1pPr>
              <a:defRPr/>
            </a:lvl1pPr>
          </a:lstStyle>
          <a:p>
            <a:r>
              <a:rPr lang="ru-RU" smtClean="0"/>
              <a:t>Образец заголовка</a:t>
            </a:r>
            <a:endParaRPr lang="ru-RU"/>
          </a:p>
        </p:txBody>
      </p:sp>
      <p:sp>
        <p:nvSpPr>
          <p:cNvPr id="3100" name="Rectangle 28"/>
          <p:cNvSpPr>
            <a:spLocks noGrp="1" noChangeArrowheads="1"/>
          </p:cNvSpPr>
          <p:nvPr>
            <p:ph type="subTitle" idx="1"/>
          </p:nvPr>
        </p:nvSpPr>
        <p:spPr>
          <a:xfrm>
            <a:off x="1371600" y="3886200"/>
            <a:ext cx="6400800" cy="1752600"/>
          </a:xfrm>
        </p:spPr>
        <p:txBody>
          <a:bodyPr/>
          <a:lstStyle>
            <a:lvl1pPr marL="0" indent="0" algn="ctr">
              <a:buFont typeface="Century Gothic" pitchFamily="34" charset="0"/>
              <a:buNone/>
              <a:defRPr sz="2800"/>
            </a:lvl1pPr>
          </a:lstStyle>
          <a:p>
            <a:r>
              <a:rPr lang="ru-RU" smtClean="0"/>
              <a:t>Образец подзаголовка</a:t>
            </a:r>
            <a:endParaRPr lang="ru-RU"/>
          </a:p>
        </p:txBody>
      </p:sp>
      <p:sp>
        <p:nvSpPr>
          <p:cNvPr id="29" name="Rectangle 32"/>
          <p:cNvSpPr>
            <a:spLocks noGrp="1" noChangeArrowheads="1"/>
          </p:cNvSpPr>
          <p:nvPr>
            <p:ph type="dt" sz="half" idx="10"/>
          </p:nvPr>
        </p:nvSpPr>
        <p:spPr/>
        <p:txBody>
          <a:bodyPr/>
          <a:lstStyle>
            <a:lvl1pPr>
              <a:defRPr smtClean="0"/>
            </a:lvl1pPr>
          </a:lstStyle>
          <a:p>
            <a:pPr>
              <a:defRPr/>
            </a:pPr>
            <a:endParaRPr lang="ru-RU"/>
          </a:p>
        </p:txBody>
      </p:sp>
      <p:sp>
        <p:nvSpPr>
          <p:cNvPr id="30" name="Rectangle 33"/>
          <p:cNvSpPr>
            <a:spLocks noGrp="1" noChangeArrowheads="1"/>
          </p:cNvSpPr>
          <p:nvPr>
            <p:ph type="ftr" sz="quarter" idx="11"/>
          </p:nvPr>
        </p:nvSpPr>
        <p:spPr/>
        <p:txBody>
          <a:bodyPr/>
          <a:lstStyle>
            <a:lvl1pPr>
              <a:defRPr smtClean="0"/>
            </a:lvl1pPr>
          </a:lstStyle>
          <a:p>
            <a:pPr>
              <a:defRPr/>
            </a:pPr>
            <a:endParaRPr lang="ru-RU"/>
          </a:p>
        </p:txBody>
      </p:sp>
      <p:sp>
        <p:nvSpPr>
          <p:cNvPr id="31" name="Rectangle 34"/>
          <p:cNvSpPr>
            <a:spLocks noGrp="1" noChangeArrowheads="1"/>
          </p:cNvSpPr>
          <p:nvPr>
            <p:ph type="sldNum" sz="quarter" idx="12"/>
          </p:nvPr>
        </p:nvSpPr>
        <p:spPr>
          <a:xfrm>
            <a:off x="6553200" y="6264275"/>
            <a:ext cx="2133600" cy="384175"/>
          </a:xfrm>
        </p:spPr>
        <p:txBody>
          <a:bodyPr/>
          <a:lstStyle>
            <a:lvl1pPr>
              <a:defRPr smtClean="0"/>
            </a:lvl1pPr>
          </a:lstStyle>
          <a:p>
            <a:pPr>
              <a:defRPr/>
            </a:pPr>
            <a:fld id="{3C662914-FB0D-42E6-AE1C-48B0093C1390}" type="slidenum">
              <a:rPr lang="ru-RU"/>
              <a:pPr>
                <a:defRPr/>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Vertical Text Placeholder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ru-RU"/>
          </a:p>
        </p:txBody>
      </p:sp>
      <p:sp>
        <p:nvSpPr>
          <p:cNvPr id="5" name="Rectangle 5"/>
          <p:cNvSpPr>
            <a:spLocks noGrp="1" noChangeArrowheads="1"/>
          </p:cNvSpPr>
          <p:nvPr>
            <p:ph type="ftr" sz="quarter" idx="11"/>
          </p:nvPr>
        </p:nvSpPr>
        <p:spPr>
          <a:ln/>
        </p:spPr>
        <p:txBody>
          <a:bodyPr/>
          <a:lstStyle>
            <a:lvl1pPr>
              <a:defRPr/>
            </a:lvl1pPr>
          </a:lstStyle>
          <a:p>
            <a:pPr>
              <a:defRPr/>
            </a:pPr>
            <a:endParaRPr lang="ru-RU"/>
          </a:p>
        </p:txBody>
      </p:sp>
      <p:sp>
        <p:nvSpPr>
          <p:cNvPr id="6" name="Rectangle 6"/>
          <p:cNvSpPr>
            <a:spLocks noGrp="1" noChangeArrowheads="1"/>
          </p:cNvSpPr>
          <p:nvPr>
            <p:ph type="sldNum" sz="quarter" idx="12"/>
          </p:nvPr>
        </p:nvSpPr>
        <p:spPr>
          <a:ln/>
        </p:spPr>
        <p:txBody>
          <a:bodyPr/>
          <a:lstStyle>
            <a:lvl1pPr>
              <a:defRPr/>
            </a:lvl1pPr>
          </a:lstStyle>
          <a:p>
            <a:pPr>
              <a:defRPr/>
            </a:pPr>
            <a:fld id="{26829D8F-163E-402B-B284-29E7C2880DB8}" type="slidenum">
              <a:rPr lang="ru-RU"/>
              <a:pPr>
                <a:defRPr/>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ru-RU" smtClean="0"/>
              <a:t>Образец заголовка</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ru-RU"/>
          </a:p>
        </p:txBody>
      </p:sp>
      <p:sp>
        <p:nvSpPr>
          <p:cNvPr id="5" name="Rectangle 5"/>
          <p:cNvSpPr>
            <a:spLocks noGrp="1" noChangeArrowheads="1"/>
          </p:cNvSpPr>
          <p:nvPr>
            <p:ph type="ftr" sz="quarter" idx="11"/>
          </p:nvPr>
        </p:nvSpPr>
        <p:spPr>
          <a:ln/>
        </p:spPr>
        <p:txBody>
          <a:bodyPr/>
          <a:lstStyle>
            <a:lvl1pPr>
              <a:defRPr/>
            </a:lvl1pPr>
          </a:lstStyle>
          <a:p>
            <a:pPr>
              <a:defRPr/>
            </a:pPr>
            <a:endParaRPr lang="ru-RU"/>
          </a:p>
        </p:txBody>
      </p:sp>
      <p:sp>
        <p:nvSpPr>
          <p:cNvPr id="6" name="Rectangle 6"/>
          <p:cNvSpPr>
            <a:spLocks noGrp="1" noChangeArrowheads="1"/>
          </p:cNvSpPr>
          <p:nvPr>
            <p:ph type="sldNum" sz="quarter" idx="12"/>
          </p:nvPr>
        </p:nvSpPr>
        <p:spPr>
          <a:ln/>
        </p:spPr>
        <p:txBody>
          <a:bodyPr/>
          <a:lstStyle>
            <a:lvl1pPr>
              <a:defRPr/>
            </a:lvl1pPr>
          </a:lstStyle>
          <a:p>
            <a:pPr>
              <a:defRPr/>
            </a:pPr>
            <a:fld id="{64B30B28-718F-4279-8764-AC40B820C360}" type="slidenum">
              <a:rPr lang="ru-RU"/>
              <a:pPr>
                <a:defRPr/>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ru-RU"/>
          </a:p>
        </p:txBody>
      </p:sp>
      <p:sp>
        <p:nvSpPr>
          <p:cNvPr id="5" name="Rectangle 5"/>
          <p:cNvSpPr>
            <a:spLocks noGrp="1" noChangeArrowheads="1"/>
          </p:cNvSpPr>
          <p:nvPr>
            <p:ph type="ftr" sz="quarter" idx="11"/>
          </p:nvPr>
        </p:nvSpPr>
        <p:spPr>
          <a:ln/>
        </p:spPr>
        <p:txBody>
          <a:bodyPr/>
          <a:lstStyle>
            <a:lvl1pPr>
              <a:defRPr/>
            </a:lvl1pPr>
          </a:lstStyle>
          <a:p>
            <a:pPr>
              <a:defRPr/>
            </a:pPr>
            <a:endParaRPr lang="ru-RU"/>
          </a:p>
        </p:txBody>
      </p:sp>
      <p:sp>
        <p:nvSpPr>
          <p:cNvPr id="6" name="Rectangle 6"/>
          <p:cNvSpPr>
            <a:spLocks noGrp="1" noChangeArrowheads="1"/>
          </p:cNvSpPr>
          <p:nvPr>
            <p:ph type="sldNum" sz="quarter" idx="12"/>
          </p:nvPr>
        </p:nvSpPr>
        <p:spPr>
          <a:ln/>
        </p:spPr>
        <p:txBody>
          <a:bodyPr/>
          <a:lstStyle>
            <a:lvl1pPr>
              <a:defRPr/>
            </a:lvl1pPr>
          </a:lstStyle>
          <a:p>
            <a:pPr>
              <a:defRPr/>
            </a:pPr>
            <a:fld id="{E038708F-FA64-4629-80DE-F88871559EFE}" type="slidenum">
              <a:rPr lang="ru-RU"/>
              <a:pPr>
                <a:defRPr/>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ru-RU" smtClean="0"/>
              <a:t>Образец текста</a:t>
            </a:r>
          </a:p>
        </p:txBody>
      </p:sp>
      <p:sp>
        <p:nvSpPr>
          <p:cNvPr id="4" name="Rectangle 4"/>
          <p:cNvSpPr>
            <a:spLocks noGrp="1" noChangeArrowheads="1"/>
          </p:cNvSpPr>
          <p:nvPr>
            <p:ph type="dt" sz="half" idx="10"/>
          </p:nvPr>
        </p:nvSpPr>
        <p:spPr>
          <a:ln/>
        </p:spPr>
        <p:txBody>
          <a:bodyPr/>
          <a:lstStyle>
            <a:lvl1pPr>
              <a:defRPr/>
            </a:lvl1pPr>
          </a:lstStyle>
          <a:p>
            <a:pPr>
              <a:defRPr/>
            </a:pPr>
            <a:endParaRPr lang="ru-RU"/>
          </a:p>
        </p:txBody>
      </p:sp>
      <p:sp>
        <p:nvSpPr>
          <p:cNvPr id="5" name="Rectangle 5"/>
          <p:cNvSpPr>
            <a:spLocks noGrp="1" noChangeArrowheads="1"/>
          </p:cNvSpPr>
          <p:nvPr>
            <p:ph type="ftr" sz="quarter" idx="11"/>
          </p:nvPr>
        </p:nvSpPr>
        <p:spPr>
          <a:ln/>
        </p:spPr>
        <p:txBody>
          <a:bodyPr/>
          <a:lstStyle>
            <a:lvl1pPr>
              <a:defRPr/>
            </a:lvl1pPr>
          </a:lstStyle>
          <a:p>
            <a:pPr>
              <a:defRPr/>
            </a:pPr>
            <a:endParaRPr lang="ru-RU"/>
          </a:p>
        </p:txBody>
      </p:sp>
      <p:sp>
        <p:nvSpPr>
          <p:cNvPr id="6" name="Rectangle 6"/>
          <p:cNvSpPr>
            <a:spLocks noGrp="1" noChangeArrowheads="1"/>
          </p:cNvSpPr>
          <p:nvPr>
            <p:ph type="sldNum" sz="quarter" idx="12"/>
          </p:nvPr>
        </p:nvSpPr>
        <p:spPr>
          <a:ln/>
        </p:spPr>
        <p:txBody>
          <a:bodyPr/>
          <a:lstStyle>
            <a:lvl1pPr>
              <a:defRPr/>
            </a:lvl1pPr>
          </a:lstStyle>
          <a:p>
            <a:pPr>
              <a:defRPr/>
            </a:pPr>
            <a:fld id="{2C523041-D7BC-4BA4-B0AD-D9C0EB3F182E}" type="slidenum">
              <a:rPr lang="ru-RU"/>
              <a:pPr>
                <a:defRPr/>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ru-RU"/>
          </a:p>
        </p:txBody>
      </p:sp>
      <p:sp>
        <p:nvSpPr>
          <p:cNvPr id="6" name="Rectangle 5"/>
          <p:cNvSpPr>
            <a:spLocks noGrp="1" noChangeArrowheads="1"/>
          </p:cNvSpPr>
          <p:nvPr>
            <p:ph type="ftr" sz="quarter" idx="11"/>
          </p:nvPr>
        </p:nvSpPr>
        <p:spPr>
          <a:ln/>
        </p:spPr>
        <p:txBody>
          <a:bodyPr/>
          <a:lstStyle>
            <a:lvl1pPr>
              <a:defRPr/>
            </a:lvl1pPr>
          </a:lstStyle>
          <a:p>
            <a:pPr>
              <a:defRPr/>
            </a:pPr>
            <a:endParaRPr lang="ru-RU"/>
          </a:p>
        </p:txBody>
      </p:sp>
      <p:sp>
        <p:nvSpPr>
          <p:cNvPr id="7" name="Rectangle 6"/>
          <p:cNvSpPr>
            <a:spLocks noGrp="1" noChangeArrowheads="1"/>
          </p:cNvSpPr>
          <p:nvPr>
            <p:ph type="sldNum" sz="quarter" idx="12"/>
          </p:nvPr>
        </p:nvSpPr>
        <p:spPr>
          <a:ln/>
        </p:spPr>
        <p:txBody>
          <a:bodyPr/>
          <a:lstStyle>
            <a:lvl1pPr>
              <a:defRPr/>
            </a:lvl1pPr>
          </a:lstStyle>
          <a:p>
            <a:pPr>
              <a:defRPr/>
            </a:pPr>
            <a:fld id="{4421CC42-C60E-4C08-B6DE-B64AABF55F99}" type="slidenum">
              <a:rPr lang="ru-RU"/>
              <a:pPr>
                <a:defRPr/>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ru-RU" smtClean="0"/>
              <a:t>Образец заголовка</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ru-RU"/>
          </a:p>
        </p:txBody>
      </p:sp>
      <p:sp>
        <p:nvSpPr>
          <p:cNvPr id="8" name="Rectangle 5"/>
          <p:cNvSpPr>
            <a:spLocks noGrp="1" noChangeArrowheads="1"/>
          </p:cNvSpPr>
          <p:nvPr>
            <p:ph type="ftr" sz="quarter" idx="11"/>
          </p:nvPr>
        </p:nvSpPr>
        <p:spPr>
          <a:ln/>
        </p:spPr>
        <p:txBody>
          <a:bodyPr/>
          <a:lstStyle>
            <a:lvl1pPr>
              <a:defRPr/>
            </a:lvl1pPr>
          </a:lstStyle>
          <a:p>
            <a:pPr>
              <a:defRPr/>
            </a:pPr>
            <a:endParaRPr lang="ru-RU"/>
          </a:p>
        </p:txBody>
      </p:sp>
      <p:sp>
        <p:nvSpPr>
          <p:cNvPr id="9" name="Rectangle 6"/>
          <p:cNvSpPr>
            <a:spLocks noGrp="1" noChangeArrowheads="1"/>
          </p:cNvSpPr>
          <p:nvPr>
            <p:ph type="sldNum" sz="quarter" idx="12"/>
          </p:nvPr>
        </p:nvSpPr>
        <p:spPr>
          <a:ln/>
        </p:spPr>
        <p:txBody>
          <a:bodyPr/>
          <a:lstStyle>
            <a:lvl1pPr>
              <a:defRPr/>
            </a:lvl1pPr>
          </a:lstStyle>
          <a:p>
            <a:pPr>
              <a:defRPr/>
            </a:pPr>
            <a:fld id="{99870E59-E199-4CC5-9639-3A125EB77300}" type="slidenum">
              <a:rPr lang="ru-RU"/>
              <a:pPr>
                <a:defRPr/>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ru-RU"/>
          </a:p>
        </p:txBody>
      </p:sp>
      <p:sp>
        <p:nvSpPr>
          <p:cNvPr id="4" name="Rectangle 5"/>
          <p:cNvSpPr>
            <a:spLocks noGrp="1" noChangeArrowheads="1"/>
          </p:cNvSpPr>
          <p:nvPr>
            <p:ph type="ftr" sz="quarter" idx="11"/>
          </p:nvPr>
        </p:nvSpPr>
        <p:spPr>
          <a:ln/>
        </p:spPr>
        <p:txBody>
          <a:bodyPr/>
          <a:lstStyle>
            <a:lvl1pPr>
              <a:defRPr/>
            </a:lvl1pPr>
          </a:lstStyle>
          <a:p>
            <a:pPr>
              <a:defRPr/>
            </a:pPr>
            <a:endParaRPr lang="ru-RU"/>
          </a:p>
        </p:txBody>
      </p:sp>
      <p:sp>
        <p:nvSpPr>
          <p:cNvPr id="5" name="Rectangle 6"/>
          <p:cNvSpPr>
            <a:spLocks noGrp="1" noChangeArrowheads="1"/>
          </p:cNvSpPr>
          <p:nvPr>
            <p:ph type="sldNum" sz="quarter" idx="12"/>
          </p:nvPr>
        </p:nvSpPr>
        <p:spPr>
          <a:ln/>
        </p:spPr>
        <p:txBody>
          <a:bodyPr/>
          <a:lstStyle>
            <a:lvl1pPr>
              <a:defRPr/>
            </a:lvl1pPr>
          </a:lstStyle>
          <a:p>
            <a:pPr>
              <a:defRPr/>
            </a:pPr>
            <a:fld id="{91F342B5-654F-473B-AB08-F58D1B5D6236}" type="slidenum">
              <a:rPr lang="ru-RU"/>
              <a:pPr>
                <a:defRPr/>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ru-RU"/>
          </a:p>
        </p:txBody>
      </p:sp>
      <p:sp>
        <p:nvSpPr>
          <p:cNvPr id="3" name="Rectangle 5"/>
          <p:cNvSpPr>
            <a:spLocks noGrp="1" noChangeArrowheads="1"/>
          </p:cNvSpPr>
          <p:nvPr>
            <p:ph type="ftr" sz="quarter" idx="11"/>
          </p:nvPr>
        </p:nvSpPr>
        <p:spPr>
          <a:ln/>
        </p:spPr>
        <p:txBody>
          <a:bodyPr/>
          <a:lstStyle>
            <a:lvl1pPr>
              <a:defRPr/>
            </a:lvl1pPr>
          </a:lstStyle>
          <a:p>
            <a:pPr>
              <a:defRPr/>
            </a:pPr>
            <a:endParaRPr lang="ru-RU"/>
          </a:p>
        </p:txBody>
      </p:sp>
      <p:sp>
        <p:nvSpPr>
          <p:cNvPr id="4" name="Rectangle 6"/>
          <p:cNvSpPr>
            <a:spLocks noGrp="1" noChangeArrowheads="1"/>
          </p:cNvSpPr>
          <p:nvPr>
            <p:ph type="sldNum" sz="quarter" idx="12"/>
          </p:nvPr>
        </p:nvSpPr>
        <p:spPr>
          <a:ln/>
        </p:spPr>
        <p:txBody>
          <a:bodyPr/>
          <a:lstStyle>
            <a:lvl1pPr>
              <a:defRPr/>
            </a:lvl1pPr>
          </a:lstStyle>
          <a:p>
            <a:pPr>
              <a:defRPr/>
            </a:pPr>
            <a:fld id="{65A97176-5A50-415B-98F0-E1D4D8806831}" type="slidenum">
              <a:rPr lang="ru-RU"/>
              <a:pPr>
                <a:defRPr/>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Rectangle 4"/>
          <p:cNvSpPr>
            <a:spLocks noGrp="1" noChangeArrowheads="1"/>
          </p:cNvSpPr>
          <p:nvPr>
            <p:ph type="dt" sz="half" idx="10"/>
          </p:nvPr>
        </p:nvSpPr>
        <p:spPr>
          <a:ln/>
        </p:spPr>
        <p:txBody>
          <a:bodyPr/>
          <a:lstStyle>
            <a:lvl1pPr>
              <a:defRPr/>
            </a:lvl1pPr>
          </a:lstStyle>
          <a:p>
            <a:pPr>
              <a:defRPr/>
            </a:pPr>
            <a:endParaRPr lang="ru-RU"/>
          </a:p>
        </p:txBody>
      </p:sp>
      <p:sp>
        <p:nvSpPr>
          <p:cNvPr id="6" name="Rectangle 5"/>
          <p:cNvSpPr>
            <a:spLocks noGrp="1" noChangeArrowheads="1"/>
          </p:cNvSpPr>
          <p:nvPr>
            <p:ph type="ftr" sz="quarter" idx="11"/>
          </p:nvPr>
        </p:nvSpPr>
        <p:spPr>
          <a:ln/>
        </p:spPr>
        <p:txBody>
          <a:bodyPr/>
          <a:lstStyle>
            <a:lvl1pPr>
              <a:defRPr/>
            </a:lvl1pPr>
          </a:lstStyle>
          <a:p>
            <a:pPr>
              <a:defRPr/>
            </a:pPr>
            <a:endParaRPr lang="ru-RU"/>
          </a:p>
        </p:txBody>
      </p:sp>
      <p:sp>
        <p:nvSpPr>
          <p:cNvPr id="7" name="Rectangle 6"/>
          <p:cNvSpPr>
            <a:spLocks noGrp="1" noChangeArrowheads="1"/>
          </p:cNvSpPr>
          <p:nvPr>
            <p:ph type="sldNum" sz="quarter" idx="12"/>
          </p:nvPr>
        </p:nvSpPr>
        <p:spPr>
          <a:ln/>
        </p:spPr>
        <p:txBody>
          <a:bodyPr/>
          <a:lstStyle>
            <a:lvl1pPr>
              <a:defRPr/>
            </a:lvl1pPr>
          </a:lstStyle>
          <a:p>
            <a:pPr>
              <a:defRPr/>
            </a:pPr>
            <a:fld id="{0619688F-77C0-4601-84C3-C4123CF46094}" type="slidenum">
              <a:rPr lang="ru-RU"/>
              <a:pPr>
                <a:defRPr/>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ru-RU" noProof="0" smtClean="0"/>
              <a:t>Вставка рисунка</a:t>
            </a:r>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Rectangle 4"/>
          <p:cNvSpPr>
            <a:spLocks noGrp="1" noChangeArrowheads="1"/>
          </p:cNvSpPr>
          <p:nvPr>
            <p:ph type="dt" sz="half" idx="10"/>
          </p:nvPr>
        </p:nvSpPr>
        <p:spPr>
          <a:ln/>
        </p:spPr>
        <p:txBody>
          <a:bodyPr/>
          <a:lstStyle>
            <a:lvl1pPr>
              <a:defRPr/>
            </a:lvl1pPr>
          </a:lstStyle>
          <a:p>
            <a:pPr>
              <a:defRPr/>
            </a:pPr>
            <a:endParaRPr lang="ru-RU"/>
          </a:p>
        </p:txBody>
      </p:sp>
      <p:sp>
        <p:nvSpPr>
          <p:cNvPr id="6" name="Rectangle 5"/>
          <p:cNvSpPr>
            <a:spLocks noGrp="1" noChangeArrowheads="1"/>
          </p:cNvSpPr>
          <p:nvPr>
            <p:ph type="ftr" sz="quarter" idx="11"/>
          </p:nvPr>
        </p:nvSpPr>
        <p:spPr>
          <a:ln/>
        </p:spPr>
        <p:txBody>
          <a:bodyPr/>
          <a:lstStyle>
            <a:lvl1pPr>
              <a:defRPr/>
            </a:lvl1pPr>
          </a:lstStyle>
          <a:p>
            <a:pPr>
              <a:defRPr/>
            </a:pPr>
            <a:endParaRPr lang="ru-RU"/>
          </a:p>
        </p:txBody>
      </p:sp>
      <p:sp>
        <p:nvSpPr>
          <p:cNvPr id="7" name="Rectangle 6"/>
          <p:cNvSpPr>
            <a:spLocks noGrp="1" noChangeArrowheads="1"/>
          </p:cNvSpPr>
          <p:nvPr>
            <p:ph type="sldNum" sz="quarter" idx="12"/>
          </p:nvPr>
        </p:nvSpPr>
        <p:spPr>
          <a:ln/>
        </p:spPr>
        <p:txBody>
          <a:bodyPr/>
          <a:lstStyle>
            <a:lvl1pPr>
              <a:defRPr/>
            </a:lvl1pPr>
          </a:lstStyle>
          <a:p>
            <a:pPr>
              <a:defRPr/>
            </a:pPr>
            <a:fld id="{243FA785-BC0C-43CB-BFAB-7F1F6AD23FB8}" type="slidenum">
              <a:rPr lang="ru-RU"/>
              <a:pPr>
                <a:defRPr/>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0">
          <a:gsLst>
            <a:gs pos="0">
              <a:srgbClr val="FFFFCC"/>
            </a:gs>
            <a:gs pos="100000">
              <a:schemeClr val="bg1"/>
            </a:gs>
          </a:gsLst>
          <a:lin ang="5400000" scaled="1"/>
        </a:gradFill>
        <a:effectLst/>
      </p:bgPr>
    </p:bg>
    <p:spTree>
      <p:nvGrpSpPr>
        <p:cNvPr id="1" name=""/>
        <p:cNvGrpSpPr/>
        <p:nvPr/>
      </p:nvGrpSpPr>
      <p:grpSpPr>
        <a:xfrm>
          <a:off x="0" y="0"/>
          <a:ext cx="0" cy="0"/>
          <a:chOff x="0" y="0"/>
          <a:chExt cx="0" cy="0"/>
        </a:xfrm>
      </p:grpSpPr>
      <p:grpSp>
        <p:nvGrpSpPr>
          <p:cNvPr id="1026" name="Group 7"/>
          <p:cNvGrpSpPr>
            <a:grpSpLocks/>
          </p:cNvGrpSpPr>
          <p:nvPr/>
        </p:nvGrpSpPr>
        <p:grpSpPr bwMode="auto">
          <a:xfrm>
            <a:off x="0" y="0"/>
            <a:ext cx="9144000" cy="6858000"/>
            <a:chOff x="0" y="0"/>
            <a:chExt cx="5760" cy="4320"/>
          </a:xfrm>
        </p:grpSpPr>
        <p:sp>
          <p:nvSpPr>
            <p:cNvPr id="1032" name="Rectangle 8"/>
            <p:cNvSpPr>
              <a:spLocks noChangeArrowheads="1"/>
            </p:cNvSpPr>
            <p:nvPr/>
          </p:nvSpPr>
          <p:spPr bwMode="auto">
            <a:xfrm>
              <a:off x="1968" y="4224"/>
              <a:ext cx="3792" cy="96"/>
            </a:xfrm>
            <a:prstGeom prst="rect">
              <a:avLst/>
            </a:prstGeom>
            <a:gradFill rotWithShape="0">
              <a:gsLst>
                <a:gs pos="0">
                  <a:srgbClr val="EBD7FF"/>
                </a:gs>
                <a:gs pos="100000">
                  <a:srgbClr val="0099FF"/>
                </a:gs>
              </a:gsLst>
              <a:lin ang="0" scaled="1"/>
            </a:gradFill>
            <a:ln w="9525">
              <a:solidFill>
                <a:schemeClr val="tx1"/>
              </a:solidFill>
              <a:miter lim="800000"/>
              <a:headEnd/>
              <a:tailEnd/>
            </a:ln>
            <a:effectLst/>
          </p:spPr>
          <p:txBody>
            <a:bodyPr wrap="none" anchor="ctr"/>
            <a:lstStyle/>
            <a:p>
              <a:pPr algn="ctr">
                <a:defRPr/>
              </a:pPr>
              <a:endParaRPr kumimoji="1" lang="ru-RU" sz="2400">
                <a:latin typeface="굴림" pitchFamily="50" charset="-127"/>
              </a:endParaRPr>
            </a:p>
          </p:txBody>
        </p:sp>
        <p:sp>
          <p:nvSpPr>
            <p:cNvPr id="1033" name="Rectangle 9"/>
            <p:cNvSpPr>
              <a:spLocks noChangeArrowheads="1"/>
            </p:cNvSpPr>
            <p:nvPr/>
          </p:nvSpPr>
          <p:spPr bwMode="auto">
            <a:xfrm>
              <a:off x="5520" y="1248"/>
              <a:ext cx="240" cy="2688"/>
            </a:xfrm>
            <a:prstGeom prst="rect">
              <a:avLst/>
            </a:prstGeom>
            <a:gradFill rotWithShape="0">
              <a:gsLst>
                <a:gs pos="0">
                  <a:srgbClr val="C1E7CE"/>
                </a:gs>
                <a:gs pos="100000">
                  <a:srgbClr val="339966"/>
                </a:gs>
              </a:gsLst>
              <a:lin ang="5400000" scaled="1"/>
            </a:gradFill>
            <a:ln w="9525">
              <a:solidFill>
                <a:schemeClr val="tx1"/>
              </a:solidFill>
              <a:miter lim="800000"/>
              <a:headEnd/>
              <a:tailEnd/>
            </a:ln>
            <a:effectLst/>
          </p:spPr>
          <p:txBody>
            <a:bodyPr wrap="none" anchor="ctr"/>
            <a:lstStyle/>
            <a:p>
              <a:pPr algn="ctr">
                <a:defRPr/>
              </a:pPr>
              <a:endParaRPr kumimoji="1" lang="ru-RU" sz="2400">
                <a:latin typeface="굴림" pitchFamily="50" charset="-127"/>
              </a:endParaRPr>
            </a:p>
          </p:txBody>
        </p:sp>
        <p:sp>
          <p:nvSpPr>
            <p:cNvPr id="1034" name="Rectangle 10"/>
            <p:cNvSpPr>
              <a:spLocks noChangeArrowheads="1"/>
            </p:cNvSpPr>
            <p:nvPr/>
          </p:nvSpPr>
          <p:spPr bwMode="auto">
            <a:xfrm>
              <a:off x="0" y="3312"/>
              <a:ext cx="288" cy="96"/>
            </a:xfrm>
            <a:prstGeom prst="rect">
              <a:avLst/>
            </a:prstGeom>
            <a:solidFill>
              <a:schemeClr val="accent2"/>
            </a:solidFill>
            <a:ln w="9525">
              <a:solidFill>
                <a:schemeClr val="tx1"/>
              </a:solidFill>
              <a:miter lim="800000"/>
              <a:headEnd/>
              <a:tailEnd/>
            </a:ln>
            <a:effectLst/>
          </p:spPr>
          <p:txBody>
            <a:bodyPr wrap="none" anchor="ctr"/>
            <a:lstStyle/>
            <a:p>
              <a:pPr algn="ctr">
                <a:defRPr/>
              </a:pPr>
              <a:endParaRPr kumimoji="1" lang="ru-RU" sz="2400">
                <a:latin typeface="굴림" pitchFamily="50" charset="-127"/>
              </a:endParaRPr>
            </a:p>
          </p:txBody>
        </p:sp>
        <p:sp>
          <p:nvSpPr>
            <p:cNvPr id="1035" name="Rectangle 11"/>
            <p:cNvSpPr>
              <a:spLocks noChangeArrowheads="1"/>
            </p:cNvSpPr>
            <p:nvPr/>
          </p:nvSpPr>
          <p:spPr bwMode="auto">
            <a:xfrm>
              <a:off x="0" y="3408"/>
              <a:ext cx="288" cy="912"/>
            </a:xfrm>
            <a:prstGeom prst="rect">
              <a:avLst/>
            </a:prstGeom>
            <a:solidFill>
              <a:srgbClr val="DDDDDD"/>
            </a:solidFill>
            <a:ln w="9525">
              <a:solidFill>
                <a:schemeClr val="tx1"/>
              </a:solidFill>
              <a:miter lim="800000"/>
              <a:headEnd/>
              <a:tailEnd/>
            </a:ln>
            <a:effectLst/>
          </p:spPr>
          <p:txBody>
            <a:bodyPr wrap="none" anchor="ctr"/>
            <a:lstStyle/>
            <a:p>
              <a:pPr algn="ctr">
                <a:defRPr/>
              </a:pPr>
              <a:endParaRPr kumimoji="1" lang="ru-RU" sz="2400">
                <a:latin typeface="굴림" pitchFamily="50" charset="-127"/>
              </a:endParaRPr>
            </a:p>
          </p:txBody>
        </p:sp>
        <p:sp>
          <p:nvSpPr>
            <p:cNvPr id="1036" name="Rectangle 12"/>
            <p:cNvSpPr>
              <a:spLocks noChangeArrowheads="1"/>
            </p:cNvSpPr>
            <p:nvPr/>
          </p:nvSpPr>
          <p:spPr bwMode="auto">
            <a:xfrm>
              <a:off x="5520" y="0"/>
              <a:ext cx="240" cy="1248"/>
            </a:xfrm>
            <a:prstGeom prst="rect">
              <a:avLst/>
            </a:prstGeom>
            <a:solidFill>
              <a:schemeClr val="bg1"/>
            </a:solidFill>
            <a:ln w="9525">
              <a:solidFill>
                <a:schemeClr val="tx1"/>
              </a:solidFill>
              <a:miter lim="800000"/>
              <a:headEnd/>
              <a:tailEnd/>
            </a:ln>
            <a:effectLst/>
          </p:spPr>
          <p:txBody>
            <a:bodyPr wrap="none" anchor="ctr"/>
            <a:lstStyle/>
            <a:p>
              <a:pPr algn="ctr">
                <a:defRPr/>
              </a:pPr>
              <a:endParaRPr kumimoji="1" lang="ru-RU" sz="2400">
                <a:latin typeface="굴림" pitchFamily="50" charset="-127"/>
              </a:endParaRPr>
            </a:p>
          </p:txBody>
        </p:sp>
        <p:sp>
          <p:nvSpPr>
            <p:cNvPr id="1037" name="Rectangle 13"/>
            <p:cNvSpPr>
              <a:spLocks noChangeArrowheads="1"/>
            </p:cNvSpPr>
            <p:nvPr/>
          </p:nvSpPr>
          <p:spPr bwMode="auto">
            <a:xfrm>
              <a:off x="3600" y="0"/>
              <a:ext cx="1920" cy="192"/>
            </a:xfrm>
            <a:prstGeom prst="rect">
              <a:avLst/>
            </a:prstGeom>
            <a:solidFill>
              <a:srgbClr val="CAC9AA"/>
            </a:solidFill>
            <a:ln w="9525">
              <a:solidFill>
                <a:schemeClr val="tx1"/>
              </a:solidFill>
              <a:miter lim="800000"/>
              <a:headEnd/>
              <a:tailEnd/>
            </a:ln>
            <a:effectLst/>
          </p:spPr>
          <p:txBody>
            <a:bodyPr wrap="none" anchor="ctr"/>
            <a:lstStyle/>
            <a:p>
              <a:pPr algn="ctr">
                <a:defRPr/>
              </a:pPr>
              <a:endParaRPr kumimoji="1" lang="ru-RU" sz="2400">
                <a:latin typeface="굴림" pitchFamily="50" charset="-127"/>
              </a:endParaRPr>
            </a:p>
          </p:txBody>
        </p:sp>
        <p:sp>
          <p:nvSpPr>
            <p:cNvPr id="1038" name="Rectangle 14"/>
            <p:cNvSpPr>
              <a:spLocks noChangeArrowheads="1"/>
            </p:cNvSpPr>
            <p:nvPr/>
          </p:nvSpPr>
          <p:spPr bwMode="auto">
            <a:xfrm>
              <a:off x="288" y="192"/>
              <a:ext cx="336" cy="480"/>
            </a:xfrm>
            <a:prstGeom prst="rect">
              <a:avLst/>
            </a:prstGeom>
            <a:solidFill>
              <a:schemeClr val="folHlink">
                <a:alpha val="50000"/>
              </a:schemeClr>
            </a:solidFill>
            <a:ln w="9525">
              <a:solidFill>
                <a:schemeClr val="tx1"/>
              </a:solidFill>
              <a:miter lim="800000"/>
              <a:headEnd/>
              <a:tailEnd/>
            </a:ln>
            <a:effectLst/>
          </p:spPr>
          <p:txBody>
            <a:bodyPr wrap="none" anchor="ctr"/>
            <a:lstStyle/>
            <a:p>
              <a:pPr algn="ctr">
                <a:defRPr/>
              </a:pPr>
              <a:endParaRPr kumimoji="1" lang="ru-RU" sz="2400">
                <a:latin typeface="굴림" pitchFamily="50" charset="-127"/>
              </a:endParaRPr>
            </a:p>
          </p:txBody>
        </p:sp>
        <p:sp>
          <p:nvSpPr>
            <p:cNvPr id="1039" name="Rectangle 15"/>
            <p:cNvSpPr>
              <a:spLocks noChangeArrowheads="1"/>
            </p:cNvSpPr>
            <p:nvPr/>
          </p:nvSpPr>
          <p:spPr bwMode="auto">
            <a:xfrm>
              <a:off x="0" y="672"/>
              <a:ext cx="288" cy="2640"/>
            </a:xfrm>
            <a:prstGeom prst="rect">
              <a:avLst/>
            </a:prstGeom>
            <a:gradFill rotWithShape="0">
              <a:gsLst>
                <a:gs pos="0">
                  <a:srgbClr val="C1AE8F"/>
                </a:gs>
                <a:gs pos="100000">
                  <a:schemeClr val="bg1"/>
                </a:gs>
              </a:gsLst>
              <a:lin ang="5400000" scaled="1"/>
            </a:gradFill>
            <a:ln w="9525">
              <a:solidFill>
                <a:schemeClr val="tx1"/>
              </a:solidFill>
              <a:miter lim="800000"/>
              <a:headEnd/>
              <a:tailEnd/>
            </a:ln>
            <a:effectLst/>
          </p:spPr>
          <p:txBody>
            <a:bodyPr wrap="none" anchor="ctr"/>
            <a:lstStyle/>
            <a:p>
              <a:pPr algn="ctr">
                <a:defRPr/>
              </a:pPr>
              <a:endParaRPr kumimoji="1" lang="ru-RU" sz="2400">
                <a:latin typeface="굴림" pitchFamily="50" charset="-127"/>
              </a:endParaRPr>
            </a:p>
          </p:txBody>
        </p:sp>
        <p:sp>
          <p:nvSpPr>
            <p:cNvPr id="1040" name="Rectangle 16"/>
            <p:cNvSpPr>
              <a:spLocks noChangeArrowheads="1"/>
            </p:cNvSpPr>
            <p:nvPr/>
          </p:nvSpPr>
          <p:spPr bwMode="auto">
            <a:xfrm>
              <a:off x="0" y="192"/>
              <a:ext cx="288" cy="480"/>
            </a:xfrm>
            <a:prstGeom prst="rect">
              <a:avLst/>
            </a:prstGeom>
            <a:solidFill>
              <a:schemeClr val="bg1"/>
            </a:solidFill>
            <a:ln w="9525">
              <a:solidFill>
                <a:schemeClr val="tx1"/>
              </a:solidFill>
              <a:miter lim="800000"/>
              <a:headEnd/>
              <a:tailEnd/>
            </a:ln>
            <a:effectLst/>
          </p:spPr>
          <p:txBody>
            <a:bodyPr wrap="none" anchor="ctr"/>
            <a:lstStyle/>
            <a:p>
              <a:pPr algn="ctr">
                <a:defRPr/>
              </a:pPr>
              <a:endParaRPr kumimoji="1" lang="ru-RU" sz="2400">
                <a:latin typeface="굴림" pitchFamily="50" charset="-127"/>
              </a:endParaRPr>
            </a:p>
          </p:txBody>
        </p:sp>
        <p:sp>
          <p:nvSpPr>
            <p:cNvPr id="1041" name="Rectangle 17"/>
            <p:cNvSpPr>
              <a:spLocks noChangeArrowheads="1"/>
            </p:cNvSpPr>
            <p:nvPr/>
          </p:nvSpPr>
          <p:spPr bwMode="auto">
            <a:xfrm>
              <a:off x="0" y="0"/>
              <a:ext cx="624" cy="192"/>
            </a:xfrm>
            <a:prstGeom prst="rect">
              <a:avLst/>
            </a:prstGeom>
            <a:solidFill>
              <a:srgbClr val="99CC00"/>
            </a:solidFill>
            <a:ln w="19050">
              <a:solidFill>
                <a:srgbClr val="808080"/>
              </a:solidFill>
              <a:miter lim="800000"/>
              <a:headEnd/>
              <a:tailEnd/>
            </a:ln>
            <a:effectLst/>
          </p:spPr>
          <p:txBody>
            <a:bodyPr wrap="none" anchor="ctr"/>
            <a:lstStyle/>
            <a:p>
              <a:pPr algn="ctr">
                <a:defRPr/>
              </a:pPr>
              <a:endParaRPr kumimoji="1" lang="ru-RU" sz="2400">
                <a:latin typeface="굴림" pitchFamily="50" charset="-127"/>
              </a:endParaRPr>
            </a:p>
          </p:txBody>
        </p:sp>
        <p:sp>
          <p:nvSpPr>
            <p:cNvPr id="1042" name="Rectangle 18"/>
            <p:cNvSpPr>
              <a:spLocks noChangeArrowheads="1"/>
            </p:cNvSpPr>
            <p:nvPr/>
          </p:nvSpPr>
          <p:spPr bwMode="auto">
            <a:xfrm>
              <a:off x="624" y="0"/>
              <a:ext cx="2976" cy="192"/>
            </a:xfrm>
            <a:prstGeom prst="rect">
              <a:avLst/>
            </a:prstGeom>
            <a:solidFill>
              <a:schemeClr val="bg1"/>
            </a:solidFill>
            <a:ln w="9525">
              <a:solidFill>
                <a:srgbClr val="808080"/>
              </a:solidFill>
              <a:miter lim="800000"/>
              <a:headEnd/>
              <a:tailEnd/>
            </a:ln>
            <a:effectLst/>
          </p:spPr>
          <p:txBody>
            <a:bodyPr wrap="none" anchor="ctr"/>
            <a:lstStyle/>
            <a:p>
              <a:pPr algn="ctr">
                <a:defRPr/>
              </a:pPr>
              <a:endParaRPr kumimoji="1" lang="ru-RU" sz="2400">
                <a:latin typeface="굴림" pitchFamily="50" charset="-127"/>
              </a:endParaRPr>
            </a:p>
          </p:txBody>
        </p:sp>
        <p:sp>
          <p:nvSpPr>
            <p:cNvPr id="1043" name="Line 19"/>
            <p:cNvSpPr>
              <a:spLocks noChangeShapeType="1"/>
            </p:cNvSpPr>
            <p:nvPr/>
          </p:nvSpPr>
          <p:spPr bwMode="auto">
            <a:xfrm flipV="1">
              <a:off x="288" y="192"/>
              <a:ext cx="0" cy="4128"/>
            </a:xfrm>
            <a:prstGeom prst="line">
              <a:avLst/>
            </a:prstGeom>
            <a:noFill/>
            <a:ln w="76200">
              <a:solidFill>
                <a:srgbClr val="808080"/>
              </a:solidFill>
              <a:round/>
              <a:headEnd/>
              <a:tailEnd/>
            </a:ln>
            <a:effectLst/>
          </p:spPr>
          <p:txBody>
            <a:bodyPr wrap="none" anchor="ctr"/>
            <a:lstStyle/>
            <a:p>
              <a:pPr>
                <a:defRPr/>
              </a:pPr>
              <a:endParaRPr lang="en-US"/>
            </a:p>
          </p:txBody>
        </p:sp>
        <p:sp>
          <p:nvSpPr>
            <p:cNvPr id="1044" name="Line 20"/>
            <p:cNvSpPr>
              <a:spLocks noChangeShapeType="1"/>
            </p:cNvSpPr>
            <p:nvPr/>
          </p:nvSpPr>
          <p:spPr bwMode="auto">
            <a:xfrm>
              <a:off x="288" y="4224"/>
              <a:ext cx="5472" cy="0"/>
            </a:xfrm>
            <a:prstGeom prst="line">
              <a:avLst/>
            </a:prstGeom>
            <a:noFill/>
            <a:ln w="57150">
              <a:solidFill>
                <a:srgbClr val="808080"/>
              </a:solidFill>
              <a:round/>
              <a:headEnd/>
              <a:tailEnd/>
            </a:ln>
            <a:effectLst/>
          </p:spPr>
          <p:txBody>
            <a:bodyPr wrap="none" anchor="ctr"/>
            <a:lstStyle/>
            <a:p>
              <a:pPr>
                <a:defRPr/>
              </a:pPr>
              <a:endParaRPr lang="en-US"/>
            </a:p>
          </p:txBody>
        </p:sp>
        <p:sp>
          <p:nvSpPr>
            <p:cNvPr id="1045" name="Line 21"/>
            <p:cNvSpPr>
              <a:spLocks noChangeShapeType="1"/>
            </p:cNvSpPr>
            <p:nvPr/>
          </p:nvSpPr>
          <p:spPr bwMode="auto">
            <a:xfrm flipV="1">
              <a:off x="5520" y="0"/>
              <a:ext cx="0" cy="4224"/>
            </a:xfrm>
            <a:prstGeom prst="line">
              <a:avLst/>
            </a:prstGeom>
            <a:noFill/>
            <a:ln w="57150">
              <a:solidFill>
                <a:srgbClr val="808080"/>
              </a:solidFill>
              <a:round/>
              <a:headEnd/>
              <a:tailEnd/>
            </a:ln>
            <a:effectLst/>
          </p:spPr>
          <p:txBody>
            <a:bodyPr wrap="none" anchor="ctr"/>
            <a:lstStyle/>
            <a:p>
              <a:pPr>
                <a:defRPr/>
              </a:pPr>
              <a:endParaRPr lang="en-US"/>
            </a:p>
          </p:txBody>
        </p:sp>
        <p:sp>
          <p:nvSpPr>
            <p:cNvPr id="1046" name="Line 22"/>
            <p:cNvSpPr>
              <a:spLocks noChangeShapeType="1"/>
            </p:cNvSpPr>
            <p:nvPr/>
          </p:nvSpPr>
          <p:spPr bwMode="auto">
            <a:xfrm>
              <a:off x="0" y="192"/>
              <a:ext cx="5760" cy="0"/>
            </a:xfrm>
            <a:prstGeom prst="line">
              <a:avLst/>
            </a:prstGeom>
            <a:noFill/>
            <a:ln w="38100">
              <a:solidFill>
                <a:srgbClr val="808080"/>
              </a:solidFill>
              <a:round/>
              <a:headEnd/>
              <a:tailEnd/>
            </a:ln>
            <a:effectLst/>
          </p:spPr>
          <p:txBody>
            <a:bodyPr wrap="none" anchor="ctr"/>
            <a:lstStyle/>
            <a:p>
              <a:pPr>
                <a:defRPr/>
              </a:pPr>
              <a:endParaRPr lang="en-US"/>
            </a:p>
          </p:txBody>
        </p:sp>
        <p:sp>
          <p:nvSpPr>
            <p:cNvPr id="1047" name="Line 23"/>
            <p:cNvSpPr>
              <a:spLocks noChangeShapeType="1"/>
            </p:cNvSpPr>
            <p:nvPr/>
          </p:nvSpPr>
          <p:spPr bwMode="auto">
            <a:xfrm flipH="1">
              <a:off x="3600" y="288"/>
              <a:ext cx="2160" cy="0"/>
            </a:xfrm>
            <a:prstGeom prst="line">
              <a:avLst/>
            </a:prstGeom>
            <a:noFill/>
            <a:ln w="19050">
              <a:solidFill>
                <a:srgbClr val="808080"/>
              </a:solidFill>
              <a:round/>
              <a:headEnd/>
              <a:tailEnd/>
            </a:ln>
            <a:effectLst/>
          </p:spPr>
          <p:txBody>
            <a:bodyPr wrap="none" anchor="ctr"/>
            <a:lstStyle/>
            <a:p>
              <a:pPr>
                <a:defRPr/>
              </a:pPr>
              <a:endParaRPr lang="en-US"/>
            </a:p>
          </p:txBody>
        </p:sp>
        <p:sp>
          <p:nvSpPr>
            <p:cNvPr id="1048" name="Line 24"/>
            <p:cNvSpPr>
              <a:spLocks noChangeShapeType="1"/>
            </p:cNvSpPr>
            <p:nvPr/>
          </p:nvSpPr>
          <p:spPr bwMode="auto">
            <a:xfrm flipV="1">
              <a:off x="3600" y="0"/>
              <a:ext cx="0" cy="288"/>
            </a:xfrm>
            <a:prstGeom prst="line">
              <a:avLst/>
            </a:prstGeom>
            <a:noFill/>
            <a:ln w="19050">
              <a:solidFill>
                <a:srgbClr val="808080"/>
              </a:solidFill>
              <a:round/>
              <a:headEnd/>
              <a:tailEnd/>
            </a:ln>
            <a:effectLst/>
          </p:spPr>
          <p:txBody>
            <a:bodyPr wrap="none" anchor="ctr"/>
            <a:lstStyle/>
            <a:p>
              <a:pPr>
                <a:defRPr/>
              </a:pPr>
              <a:endParaRPr lang="en-US"/>
            </a:p>
          </p:txBody>
        </p:sp>
        <p:sp>
          <p:nvSpPr>
            <p:cNvPr id="1049" name="Line 25"/>
            <p:cNvSpPr>
              <a:spLocks noChangeShapeType="1"/>
            </p:cNvSpPr>
            <p:nvPr/>
          </p:nvSpPr>
          <p:spPr bwMode="auto">
            <a:xfrm>
              <a:off x="5520" y="1248"/>
              <a:ext cx="240" cy="0"/>
            </a:xfrm>
            <a:prstGeom prst="line">
              <a:avLst/>
            </a:prstGeom>
            <a:noFill/>
            <a:ln w="28575">
              <a:solidFill>
                <a:schemeClr val="tx1"/>
              </a:solidFill>
              <a:round/>
              <a:headEnd/>
              <a:tailEnd/>
            </a:ln>
            <a:effectLst/>
          </p:spPr>
          <p:txBody>
            <a:bodyPr wrap="none" anchor="ctr"/>
            <a:lstStyle/>
            <a:p>
              <a:pPr>
                <a:defRPr/>
              </a:pPr>
              <a:endParaRPr lang="en-US"/>
            </a:p>
          </p:txBody>
        </p:sp>
        <p:sp>
          <p:nvSpPr>
            <p:cNvPr id="1050" name="Line 26"/>
            <p:cNvSpPr>
              <a:spLocks noChangeShapeType="1"/>
            </p:cNvSpPr>
            <p:nvPr/>
          </p:nvSpPr>
          <p:spPr bwMode="auto">
            <a:xfrm>
              <a:off x="624" y="0"/>
              <a:ext cx="0" cy="672"/>
            </a:xfrm>
            <a:prstGeom prst="line">
              <a:avLst/>
            </a:prstGeom>
            <a:noFill/>
            <a:ln w="19050">
              <a:solidFill>
                <a:srgbClr val="808080"/>
              </a:solidFill>
              <a:round/>
              <a:headEnd/>
              <a:tailEnd/>
            </a:ln>
            <a:effectLst/>
          </p:spPr>
          <p:txBody>
            <a:bodyPr wrap="none" anchor="ctr"/>
            <a:lstStyle/>
            <a:p>
              <a:pPr>
                <a:defRPr/>
              </a:pPr>
              <a:endParaRPr lang="en-US"/>
            </a:p>
          </p:txBody>
        </p:sp>
        <p:sp>
          <p:nvSpPr>
            <p:cNvPr id="1051" name="Line 27"/>
            <p:cNvSpPr>
              <a:spLocks noChangeShapeType="1"/>
            </p:cNvSpPr>
            <p:nvPr/>
          </p:nvSpPr>
          <p:spPr bwMode="auto">
            <a:xfrm flipH="1">
              <a:off x="0" y="672"/>
              <a:ext cx="624" cy="0"/>
            </a:xfrm>
            <a:prstGeom prst="line">
              <a:avLst/>
            </a:prstGeom>
            <a:noFill/>
            <a:ln w="28575">
              <a:solidFill>
                <a:srgbClr val="808080"/>
              </a:solidFill>
              <a:round/>
              <a:headEnd/>
              <a:tailEnd/>
            </a:ln>
            <a:effectLst/>
          </p:spPr>
          <p:txBody>
            <a:bodyPr wrap="none" anchor="ctr"/>
            <a:lstStyle/>
            <a:p>
              <a:pPr>
                <a:defRPr/>
              </a:pPr>
              <a:endParaRPr lang="en-US"/>
            </a:p>
          </p:txBody>
        </p:sp>
        <p:sp>
          <p:nvSpPr>
            <p:cNvPr id="1052" name="Line 28"/>
            <p:cNvSpPr>
              <a:spLocks noChangeShapeType="1"/>
            </p:cNvSpPr>
            <p:nvPr/>
          </p:nvSpPr>
          <p:spPr bwMode="auto">
            <a:xfrm flipV="1">
              <a:off x="1680" y="3936"/>
              <a:ext cx="0" cy="384"/>
            </a:xfrm>
            <a:prstGeom prst="line">
              <a:avLst/>
            </a:prstGeom>
            <a:noFill/>
            <a:ln w="19050">
              <a:solidFill>
                <a:srgbClr val="808080"/>
              </a:solidFill>
              <a:round/>
              <a:headEnd/>
              <a:tailEnd/>
            </a:ln>
            <a:effectLst/>
          </p:spPr>
          <p:txBody>
            <a:bodyPr wrap="none" anchor="ctr"/>
            <a:lstStyle/>
            <a:p>
              <a:pPr>
                <a:defRPr/>
              </a:pPr>
              <a:endParaRPr lang="en-US"/>
            </a:p>
          </p:txBody>
        </p:sp>
        <p:sp>
          <p:nvSpPr>
            <p:cNvPr id="1053" name="Line 29"/>
            <p:cNvSpPr>
              <a:spLocks noChangeShapeType="1"/>
            </p:cNvSpPr>
            <p:nvPr/>
          </p:nvSpPr>
          <p:spPr bwMode="auto">
            <a:xfrm>
              <a:off x="1680" y="3936"/>
              <a:ext cx="4080" cy="0"/>
            </a:xfrm>
            <a:prstGeom prst="line">
              <a:avLst/>
            </a:prstGeom>
            <a:noFill/>
            <a:ln w="19050">
              <a:solidFill>
                <a:srgbClr val="808080"/>
              </a:solidFill>
              <a:round/>
              <a:headEnd/>
              <a:tailEnd/>
            </a:ln>
            <a:effectLst/>
          </p:spPr>
          <p:txBody>
            <a:bodyPr wrap="none" anchor="ctr"/>
            <a:lstStyle/>
            <a:p>
              <a:pPr>
                <a:defRPr/>
              </a:pPr>
              <a:endParaRPr lang="en-US"/>
            </a:p>
          </p:txBody>
        </p:sp>
        <p:sp>
          <p:nvSpPr>
            <p:cNvPr id="1054" name="Line 30"/>
            <p:cNvSpPr>
              <a:spLocks noChangeShapeType="1"/>
            </p:cNvSpPr>
            <p:nvPr/>
          </p:nvSpPr>
          <p:spPr bwMode="auto">
            <a:xfrm flipH="1">
              <a:off x="0" y="3312"/>
              <a:ext cx="288" cy="0"/>
            </a:xfrm>
            <a:prstGeom prst="line">
              <a:avLst/>
            </a:prstGeom>
            <a:noFill/>
            <a:ln w="28575">
              <a:solidFill>
                <a:srgbClr val="808080"/>
              </a:solidFill>
              <a:round/>
              <a:headEnd/>
              <a:tailEnd/>
            </a:ln>
            <a:effectLst/>
          </p:spPr>
          <p:txBody>
            <a:bodyPr wrap="none" anchor="ctr"/>
            <a:lstStyle/>
            <a:p>
              <a:pPr>
                <a:defRPr/>
              </a:pPr>
              <a:endParaRPr lang="en-US"/>
            </a:p>
          </p:txBody>
        </p:sp>
        <p:sp>
          <p:nvSpPr>
            <p:cNvPr id="1055" name="Line 31"/>
            <p:cNvSpPr>
              <a:spLocks noChangeShapeType="1"/>
            </p:cNvSpPr>
            <p:nvPr/>
          </p:nvSpPr>
          <p:spPr bwMode="auto">
            <a:xfrm flipH="1">
              <a:off x="0" y="3408"/>
              <a:ext cx="288" cy="0"/>
            </a:xfrm>
            <a:prstGeom prst="line">
              <a:avLst/>
            </a:prstGeom>
            <a:noFill/>
            <a:ln w="28575">
              <a:solidFill>
                <a:srgbClr val="808080"/>
              </a:solidFill>
              <a:round/>
              <a:headEnd/>
              <a:tailEnd/>
            </a:ln>
            <a:effectLst/>
          </p:spPr>
          <p:txBody>
            <a:bodyPr wrap="none" anchor="ctr"/>
            <a:lstStyle/>
            <a:p>
              <a:pPr>
                <a:defRPr/>
              </a:pPr>
              <a:endParaRPr lang="en-US"/>
            </a:p>
          </p:txBody>
        </p:sp>
      </p:grpSp>
      <p:sp>
        <p:nvSpPr>
          <p:cNvPr id="1027" name="Rectangle 2"/>
          <p:cNvSpPr>
            <a:spLocks noGrp="1" noChangeArrowheads="1"/>
          </p:cNvSpPr>
          <p:nvPr>
            <p:ph type="title"/>
          </p:nvPr>
        </p:nvSpPr>
        <p:spPr bwMode="auto">
          <a:xfrm>
            <a:off x="914400" y="274638"/>
            <a:ext cx="77724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ru-RU" smtClean="0"/>
              <a:t>Образец заголовка</a:t>
            </a:r>
          </a:p>
        </p:txBody>
      </p:sp>
      <p:sp>
        <p:nvSpPr>
          <p:cNvPr id="1028"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p>
        </p:txBody>
      </p:sp>
      <p:sp>
        <p:nvSpPr>
          <p:cNvPr id="2" name="Rectangle 4"/>
          <p:cNvSpPr>
            <a:spLocks noGrp="1" noChangeArrowheads="1"/>
          </p:cNvSpPr>
          <p:nvPr>
            <p:ph type="dt" sz="half" idx="2"/>
          </p:nvPr>
        </p:nvSpPr>
        <p:spPr bwMode="auto">
          <a:xfrm>
            <a:off x="457200" y="6264275"/>
            <a:ext cx="2133600" cy="3841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000" smtClean="0">
                <a:solidFill>
                  <a:schemeClr val="bg2"/>
                </a:solidFill>
              </a:defRPr>
            </a:lvl1pPr>
          </a:lstStyle>
          <a:p>
            <a:pPr>
              <a:defRPr/>
            </a:pPr>
            <a:endParaRPr lang="ru-RU"/>
          </a:p>
        </p:txBody>
      </p:sp>
      <p:sp>
        <p:nvSpPr>
          <p:cNvPr id="1029" name="Rectangle 5"/>
          <p:cNvSpPr>
            <a:spLocks noGrp="1" noChangeArrowheads="1"/>
          </p:cNvSpPr>
          <p:nvPr>
            <p:ph type="ftr" sz="quarter" idx="3"/>
          </p:nvPr>
        </p:nvSpPr>
        <p:spPr bwMode="auto">
          <a:xfrm>
            <a:off x="3124200" y="6264275"/>
            <a:ext cx="2895600" cy="3841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000" smtClean="0">
                <a:solidFill>
                  <a:schemeClr val="bg2"/>
                </a:solidFill>
              </a:defRPr>
            </a:lvl1pPr>
          </a:lstStyle>
          <a:p>
            <a:pPr>
              <a:defRPr/>
            </a:pPr>
            <a:endParaRPr lang="ru-RU"/>
          </a:p>
        </p:txBody>
      </p:sp>
      <p:sp>
        <p:nvSpPr>
          <p:cNvPr id="1030" name="Rectangle 6"/>
          <p:cNvSpPr>
            <a:spLocks noGrp="1" noChangeArrowheads="1"/>
          </p:cNvSpPr>
          <p:nvPr>
            <p:ph type="sldNum" sz="quarter" idx="4"/>
          </p:nvPr>
        </p:nvSpPr>
        <p:spPr bwMode="auto">
          <a:xfrm>
            <a:off x="6553200" y="6267450"/>
            <a:ext cx="2133600" cy="3841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000" smtClean="0">
                <a:solidFill>
                  <a:schemeClr val="bg2"/>
                </a:solidFill>
              </a:defRPr>
            </a:lvl1pPr>
          </a:lstStyle>
          <a:p>
            <a:pPr>
              <a:defRPr/>
            </a:pPr>
            <a:fld id="{6314988B-00C9-4D4A-AD0F-E7B9815CA25F}" type="slidenum">
              <a:rPr lang="ru-RU"/>
              <a:pPr>
                <a:defRPr/>
              </a:pPr>
              <a:t>‹#›</a:t>
            </a:fld>
            <a:endParaRPr lang="ru-RU"/>
          </a:p>
        </p:txBody>
      </p:sp>
    </p:spTree>
  </p:cSld>
  <p:clrMap bg1="lt1" tx1="dk1" bg2="lt2" tx2="dk2" accent1="accent1" accent2="accent2" accent3="accent3" accent4="accent4" accent5="accent5" accent6="accent6" hlink="hlink" folHlink="folHlink"/>
  <p:sldLayoutIdLst>
    <p:sldLayoutId id="2147483671" r:id="rId1"/>
    <p:sldLayoutId id="2147483661" r:id="rId2"/>
    <p:sldLayoutId id="2147483662" r:id="rId3"/>
    <p:sldLayoutId id="2147483663" r:id="rId4"/>
    <p:sldLayoutId id="2147483664" r:id="rId5"/>
    <p:sldLayoutId id="2147483665" r:id="rId6"/>
    <p:sldLayoutId id="2147483666" r:id="rId7"/>
    <p:sldLayoutId id="2147483667" r:id="rId8"/>
    <p:sldLayoutId id="2147483668" r:id="rId9"/>
    <p:sldLayoutId id="2147483669" r:id="rId10"/>
    <p:sldLayoutId id="2147483670" r:id="rId11"/>
  </p:sldLayoutIdLst>
  <p:hf sldNum="0" hdr="0" dt="0"/>
  <p:txStyles>
    <p:titleStyle>
      <a:lvl1pPr algn="ctr" rtl="0" eaLnBrk="1" fontAlgn="base" hangingPunct="1">
        <a:spcBef>
          <a:spcPct val="0"/>
        </a:spcBef>
        <a:spcAft>
          <a:spcPct val="0"/>
        </a:spcAft>
        <a:defRPr sz="4000">
          <a:solidFill>
            <a:schemeClr val="bg2"/>
          </a:solidFill>
          <a:latin typeface="+mj-lt"/>
          <a:ea typeface="+mj-ea"/>
          <a:cs typeface="+mj-cs"/>
        </a:defRPr>
      </a:lvl1pPr>
      <a:lvl2pPr algn="ctr" rtl="0" eaLnBrk="1" fontAlgn="base" hangingPunct="1">
        <a:spcBef>
          <a:spcPct val="0"/>
        </a:spcBef>
        <a:spcAft>
          <a:spcPct val="0"/>
        </a:spcAft>
        <a:defRPr sz="4000">
          <a:solidFill>
            <a:schemeClr val="bg2"/>
          </a:solidFill>
          <a:latin typeface="Century Gothic" pitchFamily="34" charset="0"/>
        </a:defRPr>
      </a:lvl2pPr>
      <a:lvl3pPr algn="ctr" rtl="0" eaLnBrk="1" fontAlgn="base" hangingPunct="1">
        <a:spcBef>
          <a:spcPct val="0"/>
        </a:spcBef>
        <a:spcAft>
          <a:spcPct val="0"/>
        </a:spcAft>
        <a:defRPr sz="4000">
          <a:solidFill>
            <a:schemeClr val="bg2"/>
          </a:solidFill>
          <a:latin typeface="Century Gothic" pitchFamily="34" charset="0"/>
        </a:defRPr>
      </a:lvl3pPr>
      <a:lvl4pPr algn="ctr" rtl="0" eaLnBrk="1" fontAlgn="base" hangingPunct="1">
        <a:spcBef>
          <a:spcPct val="0"/>
        </a:spcBef>
        <a:spcAft>
          <a:spcPct val="0"/>
        </a:spcAft>
        <a:defRPr sz="4000">
          <a:solidFill>
            <a:schemeClr val="bg2"/>
          </a:solidFill>
          <a:latin typeface="Century Gothic" pitchFamily="34" charset="0"/>
        </a:defRPr>
      </a:lvl4pPr>
      <a:lvl5pPr algn="ctr" rtl="0" eaLnBrk="1" fontAlgn="base" hangingPunct="1">
        <a:spcBef>
          <a:spcPct val="0"/>
        </a:spcBef>
        <a:spcAft>
          <a:spcPct val="0"/>
        </a:spcAft>
        <a:defRPr sz="4000">
          <a:solidFill>
            <a:schemeClr val="bg2"/>
          </a:solidFill>
          <a:latin typeface="Century Gothic" pitchFamily="34" charset="0"/>
        </a:defRPr>
      </a:lvl5pPr>
      <a:lvl6pPr marL="457200" algn="ctr" rtl="0" eaLnBrk="1" fontAlgn="base" hangingPunct="1">
        <a:spcBef>
          <a:spcPct val="0"/>
        </a:spcBef>
        <a:spcAft>
          <a:spcPct val="0"/>
        </a:spcAft>
        <a:defRPr sz="4000">
          <a:solidFill>
            <a:schemeClr val="bg2"/>
          </a:solidFill>
          <a:latin typeface="Century Gothic" pitchFamily="34" charset="0"/>
        </a:defRPr>
      </a:lvl6pPr>
      <a:lvl7pPr marL="914400" algn="ctr" rtl="0" eaLnBrk="1" fontAlgn="base" hangingPunct="1">
        <a:spcBef>
          <a:spcPct val="0"/>
        </a:spcBef>
        <a:spcAft>
          <a:spcPct val="0"/>
        </a:spcAft>
        <a:defRPr sz="4000">
          <a:solidFill>
            <a:schemeClr val="bg2"/>
          </a:solidFill>
          <a:latin typeface="Century Gothic" pitchFamily="34" charset="0"/>
        </a:defRPr>
      </a:lvl7pPr>
      <a:lvl8pPr marL="1371600" algn="ctr" rtl="0" eaLnBrk="1" fontAlgn="base" hangingPunct="1">
        <a:spcBef>
          <a:spcPct val="0"/>
        </a:spcBef>
        <a:spcAft>
          <a:spcPct val="0"/>
        </a:spcAft>
        <a:defRPr sz="4000">
          <a:solidFill>
            <a:schemeClr val="bg2"/>
          </a:solidFill>
          <a:latin typeface="Century Gothic" pitchFamily="34" charset="0"/>
        </a:defRPr>
      </a:lvl8pPr>
      <a:lvl9pPr marL="1828800" algn="ctr" rtl="0" eaLnBrk="1" fontAlgn="base" hangingPunct="1">
        <a:spcBef>
          <a:spcPct val="0"/>
        </a:spcBef>
        <a:spcAft>
          <a:spcPct val="0"/>
        </a:spcAft>
        <a:defRPr sz="4000">
          <a:solidFill>
            <a:schemeClr val="bg2"/>
          </a:solidFill>
          <a:latin typeface="Century Gothic" pitchFamily="34" charset="0"/>
        </a:defRPr>
      </a:lvl9pPr>
    </p:titleStyle>
    <p:bodyStyle>
      <a:lvl1pPr marL="342900" indent="-342900" algn="l" rtl="0" eaLnBrk="1" fontAlgn="base" hangingPunct="1">
        <a:spcBef>
          <a:spcPct val="20000"/>
        </a:spcBef>
        <a:spcAft>
          <a:spcPct val="0"/>
        </a:spcAft>
        <a:buClr>
          <a:schemeClr val="tx1"/>
        </a:buClr>
        <a:buFont typeface="Century Gothic" pitchFamily="34" charset="0"/>
        <a:buChar char="□"/>
        <a:defRPr sz="3200">
          <a:solidFill>
            <a:schemeClr val="bg2"/>
          </a:solidFill>
          <a:latin typeface="+mn-lt"/>
          <a:ea typeface="+mn-ea"/>
          <a:cs typeface="+mn-cs"/>
        </a:defRPr>
      </a:lvl1pPr>
      <a:lvl2pPr marL="742950" indent="-285750" algn="l" rtl="0" eaLnBrk="1" fontAlgn="base" hangingPunct="1">
        <a:spcBef>
          <a:spcPct val="20000"/>
        </a:spcBef>
        <a:spcAft>
          <a:spcPct val="0"/>
        </a:spcAft>
        <a:buClr>
          <a:schemeClr val="tx1"/>
        </a:buClr>
        <a:buFont typeface="Century Gothic" pitchFamily="34" charset="0"/>
        <a:buChar char="□"/>
        <a:defRPr sz="2800">
          <a:solidFill>
            <a:schemeClr val="bg2"/>
          </a:solidFill>
          <a:latin typeface="+mn-lt"/>
        </a:defRPr>
      </a:lvl2pPr>
      <a:lvl3pPr marL="1143000" indent="-228600" algn="l" rtl="0" eaLnBrk="1" fontAlgn="base" hangingPunct="1">
        <a:spcBef>
          <a:spcPct val="20000"/>
        </a:spcBef>
        <a:spcAft>
          <a:spcPct val="0"/>
        </a:spcAft>
        <a:buClr>
          <a:schemeClr val="tx1"/>
        </a:buClr>
        <a:buFont typeface="Century Gothic" pitchFamily="34" charset="0"/>
        <a:buChar char="□"/>
        <a:defRPr sz="2400">
          <a:solidFill>
            <a:schemeClr val="bg2"/>
          </a:solidFill>
          <a:latin typeface="+mn-lt"/>
        </a:defRPr>
      </a:lvl3pPr>
      <a:lvl4pPr marL="1600200" indent="-228600" algn="l" rtl="0" eaLnBrk="1" fontAlgn="base" hangingPunct="1">
        <a:spcBef>
          <a:spcPct val="20000"/>
        </a:spcBef>
        <a:spcAft>
          <a:spcPct val="0"/>
        </a:spcAft>
        <a:buClr>
          <a:schemeClr val="tx1"/>
        </a:buClr>
        <a:buFont typeface="Century Gothic" pitchFamily="34" charset="0"/>
        <a:buChar char="□"/>
        <a:defRPr sz="2000">
          <a:solidFill>
            <a:schemeClr val="bg2"/>
          </a:solidFill>
          <a:latin typeface="+mn-lt"/>
        </a:defRPr>
      </a:lvl4pPr>
      <a:lvl5pPr marL="2057400" indent="-228600" algn="l" rtl="0" eaLnBrk="1" fontAlgn="base" hangingPunct="1">
        <a:spcBef>
          <a:spcPct val="20000"/>
        </a:spcBef>
        <a:spcAft>
          <a:spcPct val="0"/>
        </a:spcAft>
        <a:buClr>
          <a:schemeClr val="tx1"/>
        </a:buClr>
        <a:buFont typeface="Century Gothic" pitchFamily="34" charset="0"/>
        <a:buChar char="□"/>
        <a:defRPr sz="2000">
          <a:solidFill>
            <a:schemeClr val="bg2"/>
          </a:solidFill>
          <a:latin typeface="+mn-lt"/>
        </a:defRPr>
      </a:lvl5pPr>
      <a:lvl6pPr marL="2514600" indent="-228600" algn="l" rtl="0" eaLnBrk="1" fontAlgn="base" hangingPunct="1">
        <a:spcBef>
          <a:spcPct val="20000"/>
        </a:spcBef>
        <a:spcAft>
          <a:spcPct val="0"/>
        </a:spcAft>
        <a:buClr>
          <a:schemeClr val="tx1"/>
        </a:buClr>
        <a:buFont typeface="Century Gothic" pitchFamily="34" charset="0"/>
        <a:buChar char="□"/>
        <a:defRPr sz="2000">
          <a:solidFill>
            <a:schemeClr val="bg2"/>
          </a:solidFill>
          <a:latin typeface="+mn-lt"/>
        </a:defRPr>
      </a:lvl6pPr>
      <a:lvl7pPr marL="2971800" indent="-228600" algn="l" rtl="0" eaLnBrk="1" fontAlgn="base" hangingPunct="1">
        <a:spcBef>
          <a:spcPct val="20000"/>
        </a:spcBef>
        <a:spcAft>
          <a:spcPct val="0"/>
        </a:spcAft>
        <a:buClr>
          <a:schemeClr val="tx1"/>
        </a:buClr>
        <a:buFont typeface="Century Gothic" pitchFamily="34" charset="0"/>
        <a:buChar char="□"/>
        <a:defRPr sz="2000">
          <a:solidFill>
            <a:schemeClr val="bg2"/>
          </a:solidFill>
          <a:latin typeface="+mn-lt"/>
        </a:defRPr>
      </a:lvl7pPr>
      <a:lvl8pPr marL="3429000" indent="-228600" algn="l" rtl="0" eaLnBrk="1" fontAlgn="base" hangingPunct="1">
        <a:spcBef>
          <a:spcPct val="20000"/>
        </a:spcBef>
        <a:spcAft>
          <a:spcPct val="0"/>
        </a:spcAft>
        <a:buClr>
          <a:schemeClr val="tx1"/>
        </a:buClr>
        <a:buFont typeface="Century Gothic" pitchFamily="34" charset="0"/>
        <a:buChar char="□"/>
        <a:defRPr sz="2000">
          <a:solidFill>
            <a:schemeClr val="bg2"/>
          </a:solidFill>
          <a:latin typeface="+mn-lt"/>
        </a:defRPr>
      </a:lvl8pPr>
      <a:lvl9pPr marL="3886200" indent="-228600" algn="l" rtl="0" eaLnBrk="1" fontAlgn="base" hangingPunct="1">
        <a:spcBef>
          <a:spcPct val="20000"/>
        </a:spcBef>
        <a:spcAft>
          <a:spcPct val="0"/>
        </a:spcAft>
        <a:buClr>
          <a:schemeClr val="tx1"/>
        </a:buClr>
        <a:buFont typeface="Century Gothic" pitchFamily="34" charset="0"/>
        <a:buChar char="□"/>
        <a:defRPr sz="2000">
          <a:solidFill>
            <a:schemeClr val="bg2"/>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ctrTitle"/>
          </p:nvPr>
        </p:nvSpPr>
        <p:spPr/>
        <p:txBody>
          <a:bodyPr/>
          <a:lstStyle/>
          <a:p>
            <a:pPr eaLnBrk="1" hangingPunct="1"/>
            <a:r>
              <a:rPr lang="en-US" dirty="0"/>
              <a:t>TOP Tourist </a:t>
            </a:r>
            <a:r>
              <a:rPr lang="en-US" dirty="0"/>
              <a:t>Attraction</a:t>
            </a:r>
            <a:r>
              <a:rPr lang="en-US" dirty="0"/>
              <a:t>s</a:t>
            </a:r>
            <a:endParaRPr lang="ru-RU" dirty="0"/>
          </a:p>
        </p:txBody>
      </p:sp>
      <p:sp>
        <p:nvSpPr>
          <p:cNvPr id="3075" name="Subtitle 2"/>
          <p:cNvSpPr>
            <a:spLocks noGrp="1"/>
          </p:cNvSpPr>
          <p:nvPr>
            <p:ph type="subTitle" idx="1"/>
          </p:nvPr>
        </p:nvSpPr>
        <p:spPr>
          <a:xfrm>
            <a:off x="1403648" y="3861048"/>
            <a:ext cx="6400800" cy="792088"/>
          </a:xfrm>
        </p:spPr>
        <p:txBody>
          <a:bodyPr/>
          <a:lstStyle/>
          <a:p>
            <a:pPr eaLnBrk="1" hangingPunct="1"/>
            <a:r>
              <a:rPr lang="en-US" sz="4000" b="1" dirty="0">
                <a:latin typeface="+mj-lt"/>
                <a:ea typeface="+mj-ea"/>
                <a:cs typeface="+mj-cs"/>
              </a:rPr>
              <a:t>Big Ben</a:t>
            </a:r>
            <a:endParaRPr lang="ru-RU" sz="4000" b="1" dirty="0">
              <a:latin typeface="+mj-lt"/>
              <a:ea typeface="+mj-ea"/>
              <a:cs typeface="+mj-cs"/>
            </a:endParaRPr>
          </a:p>
        </p:txBody>
      </p:sp>
      <p:sp>
        <p:nvSpPr>
          <p:cNvPr id="7" name="Нижний колонтитул 6"/>
          <p:cNvSpPr>
            <a:spLocks noGrp="1"/>
          </p:cNvSpPr>
          <p:nvPr>
            <p:ph type="ftr" sz="quarter" idx="11"/>
          </p:nvPr>
        </p:nvSpPr>
        <p:spPr>
          <a:xfrm>
            <a:off x="3124200" y="6264275"/>
            <a:ext cx="4328120" cy="384175"/>
          </a:xfrm>
        </p:spPr>
        <p:txBody>
          <a:bodyPr/>
          <a:lstStyle/>
          <a:p>
            <a:pPr>
              <a:defRPr/>
            </a:pPr>
            <a:r>
              <a:rPr lang="en-US" sz="1400" b="1" dirty="0">
                <a:latin typeface="+mj-lt"/>
                <a:ea typeface="+mj-ea"/>
                <a:cs typeface="+mj-cs"/>
              </a:rPr>
              <a:t>ZVEREV ILYA, ZAYKIN VADIM 5G</a:t>
            </a:r>
            <a:endParaRPr lang="ru-RU" sz="1400" b="1" dirty="0">
              <a:latin typeface="+mj-lt"/>
              <a:ea typeface="+mj-ea"/>
              <a:cs typeface="+mj-cs"/>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Текст 3"/>
          <p:cNvSpPr>
            <a:spLocks noGrp="1"/>
          </p:cNvSpPr>
          <p:nvPr>
            <p:ph type="body" sz="half" idx="2"/>
          </p:nvPr>
        </p:nvSpPr>
        <p:spPr>
          <a:xfrm>
            <a:off x="1763688" y="4941168"/>
            <a:ext cx="5486400" cy="1008112"/>
          </a:xfrm>
        </p:spPr>
        <p:txBody>
          <a:bodyPr/>
          <a:lstStyle/>
          <a:p>
            <a:r>
              <a:rPr lang="en-US" sz="2000" b="1" dirty="0" smtClean="0">
                <a:latin typeface="+mj-lt"/>
                <a:ea typeface="+mj-ea"/>
                <a:cs typeface="+mj-cs"/>
              </a:rPr>
              <a:t>Every year, millions of tourists come to London to see and listen to Big Ben. </a:t>
            </a:r>
          </a:p>
          <a:p>
            <a:r>
              <a:rPr lang="en-US" sz="2000" b="1" dirty="0" smtClean="0">
                <a:latin typeface="+mj-lt"/>
                <a:ea typeface="+mj-ea"/>
                <a:cs typeface="+mj-cs"/>
              </a:rPr>
              <a:t>But, what exactly is Big Ben?</a:t>
            </a:r>
            <a:endParaRPr lang="ru-RU" sz="2000" b="1" dirty="0" smtClean="0">
              <a:latin typeface="+mj-lt"/>
              <a:ea typeface="+mj-ea"/>
              <a:cs typeface="+mj-cs"/>
            </a:endParaRPr>
          </a:p>
          <a:p>
            <a:endParaRPr lang="ru-RU" dirty="0"/>
          </a:p>
        </p:txBody>
      </p:sp>
      <p:pic>
        <p:nvPicPr>
          <p:cNvPr id="6" name="Рисунок 5" descr="http://www.51tour.com/visas/32418.jpg"/>
          <p:cNvPicPr>
            <a:picLocks noGrp="1"/>
          </p:cNvPicPr>
          <p:nvPr>
            <p:ph type="pic" idx="1"/>
          </p:nvPr>
        </p:nvPicPr>
        <p:blipFill>
          <a:blip r:embed="rId2" cstate="print">
            <a:extLst>
              <a:ext uri="{28A0092B-C50C-407E-A947-70E740481C1C}">
                <a14:useLocalDpi xmlns:a14="http://schemas.microsoft.com/office/drawing/2010/main" val="0"/>
              </a:ext>
            </a:extLst>
          </a:blip>
          <a:srcRect t="729" b="729"/>
          <a:stretch>
            <a:fillRect/>
          </a:stretch>
        </p:blipFill>
        <p:spPr bwMode="auto">
          <a:prstGeom prst="rect">
            <a:avLst/>
          </a:prstGeom>
          <a:noFill/>
          <a:ln>
            <a:noFill/>
          </a:ln>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63688" y="4797152"/>
            <a:ext cx="5486400" cy="1080120"/>
          </a:xfrm>
        </p:spPr>
        <p:txBody>
          <a:bodyPr/>
          <a:lstStyle/>
          <a:p>
            <a:r>
              <a:rPr lang="en-US" dirty="0" smtClean="0"/>
              <a:t>Most people think that Big Ben is the tall clock tower that stands above the Houses of Parliament. Well no! </a:t>
            </a:r>
            <a:endParaRPr lang="ru-RU" dirty="0" smtClean="0"/>
          </a:p>
        </p:txBody>
      </p:sp>
      <p:pic>
        <p:nvPicPr>
          <p:cNvPr id="5" name="Рисунок 4" descr="http://img-fotki.yandex.ru/get/5603/tarjana.5/0_6ee0a_8e52b0d2_XL"/>
          <p:cNvPicPr>
            <a:picLocks noGrp="1"/>
          </p:cNvPicPr>
          <p:nvPr>
            <p:ph type="pic" idx="1"/>
          </p:nvPr>
        </p:nvPicPr>
        <p:blipFill>
          <a:blip r:embed="rId2" cstate="print">
            <a:extLst>
              <a:ext uri="{28A0092B-C50C-407E-A947-70E740481C1C}">
                <a14:useLocalDpi xmlns:a14="http://schemas.microsoft.com/office/drawing/2010/main" val="0"/>
              </a:ext>
            </a:extLst>
          </a:blip>
          <a:srcRect l="6333" r="6333"/>
          <a:stretch>
            <a:fillRect/>
          </a:stretch>
        </p:blipFill>
        <p:spPr bwMode="auto">
          <a:prstGeom prst="rect">
            <a:avLst/>
          </a:prstGeom>
          <a:noFill/>
          <a:ln>
            <a:noFill/>
          </a:ln>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63688" y="4800600"/>
            <a:ext cx="5616624" cy="1436712"/>
          </a:xfrm>
        </p:spPr>
        <p:txBody>
          <a:bodyPr/>
          <a:lstStyle/>
          <a:p>
            <a:r>
              <a:rPr lang="en-US" dirty="0" smtClean="0"/>
              <a:t>Big Ben </a:t>
            </a:r>
            <a:r>
              <a:rPr lang="en-US" dirty="0" err="1" smtClean="0"/>
              <a:t>is</a:t>
            </a:r>
            <a:r>
              <a:rPr lang="en-US" dirty="0" smtClean="0"/>
              <a:t> not the clock tower. Its name comes from the bell’s commissioner of works, Sir Benjamin Hall, or Ben. The tower is 98 meters high. The bell inside the tower is 14 tons. </a:t>
            </a:r>
            <a:endParaRPr lang="ru-RU" dirty="0" smtClean="0"/>
          </a:p>
        </p:txBody>
      </p:sp>
      <p:pic>
        <p:nvPicPr>
          <p:cNvPr id="5" name="Рисунок 4" descr="File:Big-ben-1858.jpg"/>
          <p:cNvPicPr>
            <a:picLocks noGrp="1"/>
          </p:cNvPicPr>
          <p:nvPr>
            <p:ph type="pic" idx="1"/>
          </p:nvPr>
        </p:nvPicPr>
        <p:blipFill>
          <a:blip r:embed="rId2" cstate="print">
            <a:extLst>
              <a:ext uri="{28A0092B-C50C-407E-A947-70E740481C1C}">
                <a14:useLocalDpi xmlns:a14="http://schemas.microsoft.com/office/drawing/2010/main" val="0"/>
              </a:ext>
            </a:extLst>
          </a:blip>
          <a:srcRect t="1735" b="1735"/>
          <a:stretch>
            <a:fillRect/>
          </a:stretch>
        </p:blipFill>
        <p:spPr bwMode="auto">
          <a:xfrm>
            <a:off x="1792288" y="612775"/>
            <a:ext cx="5486400" cy="4040361"/>
          </a:xfrm>
          <a:prstGeom prst="rect">
            <a:avLst/>
          </a:prstGeom>
          <a:noFill/>
          <a:ln>
            <a:noFill/>
          </a:ln>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1364704"/>
          </a:xfrm>
        </p:spPr>
        <p:txBody>
          <a:bodyPr/>
          <a:lstStyle/>
          <a:p>
            <a:r>
              <a:rPr lang="en-US" dirty="0" smtClean="0"/>
              <a:t>The clock on the tower is also huge. Each of the four </a:t>
            </a:r>
            <a:r>
              <a:rPr lang="en-US" dirty="0" err="1" smtClean="0"/>
              <a:t>clockfaces</a:t>
            </a:r>
            <a:r>
              <a:rPr lang="en-US" dirty="0" smtClean="0"/>
              <a:t> </a:t>
            </a:r>
            <a:r>
              <a:rPr lang="en-US" dirty="0" smtClean="0"/>
              <a:t>is 7 meters wide. The hour hands are about 3 meters long and the minute hands are about 4 meters long.</a:t>
            </a:r>
            <a:endParaRPr lang="ru-RU" dirty="0"/>
          </a:p>
        </p:txBody>
      </p:sp>
      <p:pic>
        <p:nvPicPr>
          <p:cNvPr id="5" name="Рисунок 4" descr="Файл: Очистка Большой Ben.jpg"/>
          <p:cNvPicPr>
            <a:picLocks noGrp="1"/>
          </p:cNvPicPr>
          <p:nvPr>
            <p:ph type="pic" idx="1"/>
          </p:nvPr>
        </p:nvPicPr>
        <p:blipFill>
          <a:blip r:embed="rId2" cstate="print">
            <a:extLst>
              <a:ext uri="{28A0092B-C50C-407E-A947-70E740481C1C}">
                <a14:useLocalDpi xmlns:a14="http://schemas.microsoft.com/office/drawing/2010/main" val="0"/>
              </a:ext>
            </a:extLst>
          </a:blip>
          <a:srcRect t="25000" b="25000"/>
          <a:stretch>
            <a:fillRect/>
          </a:stretch>
        </p:blipFill>
        <p:spPr bwMode="auto">
          <a:prstGeom prst="rect">
            <a:avLst/>
          </a:prstGeom>
          <a:noFill/>
          <a:ln>
            <a:noFill/>
          </a:ln>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259632" y="5085184"/>
            <a:ext cx="6984776" cy="566738"/>
          </a:xfrm>
        </p:spPr>
        <p:txBody>
          <a:bodyPr/>
          <a:lstStyle/>
          <a:p>
            <a:r>
              <a:rPr lang="en-US" dirty="0" smtClean="0"/>
              <a:t>Perhaps one day you can go to London and see this amazing tourist attraction.</a:t>
            </a:r>
            <a:endParaRPr lang="ru-RU" dirty="0"/>
          </a:p>
        </p:txBody>
      </p:sp>
      <p:pic>
        <p:nvPicPr>
          <p:cNvPr id="14" name="Рисунок 13" descr="http://saint-petersburg.ru/i2/imgweb/800/1370.jpg"/>
          <p:cNvPicPr>
            <a:picLocks noGrp="1"/>
          </p:cNvPicPr>
          <p:nvPr>
            <p:ph type="pic" idx="1"/>
          </p:nvPr>
        </p:nvPicPr>
        <p:blipFill>
          <a:blip r:embed="rId2" cstate="print">
            <a:extLst>
              <a:ext uri="{28A0092B-C50C-407E-A947-70E740481C1C}">
                <a14:useLocalDpi xmlns:a14="http://schemas.microsoft.com/office/drawing/2010/main" val="0"/>
              </a:ext>
            </a:extLst>
          </a:blip>
          <a:srcRect l="7350" r="7350"/>
          <a:stretch>
            <a:fillRect/>
          </a:stretch>
        </p:blipFill>
        <p:spPr bwMode="auto">
          <a:xfrm>
            <a:off x="1259632" y="612775"/>
            <a:ext cx="6984256" cy="4114800"/>
          </a:xfrm>
          <a:prstGeom prst="rect">
            <a:avLst/>
          </a:prstGeom>
          <a:noFill/>
          <a:ln>
            <a:noFill/>
          </a:ln>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55576" y="2492896"/>
            <a:ext cx="7772400" cy="1143000"/>
          </a:xfrm>
        </p:spPr>
        <p:txBody>
          <a:bodyPr/>
          <a:lstStyle/>
          <a:p>
            <a:r>
              <a:rPr lang="en-US" dirty="0"/>
              <a:t>Thank you for your attention</a:t>
            </a:r>
            <a:endParaRPr lang="ru-RU"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10069040">
  <a:themeElements>
    <a:clrScheme name="Office Them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Theme">
      <a:majorFont>
        <a:latin typeface="Century Gothic"/>
        <a:ea typeface=""/>
        <a:cs typeface=""/>
      </a:majorFont>
      <a:minorFont>
        <a:latin typeface="Century Gothic"/>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Office Them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Office Theme 3">
        <a:dk1>
          <a:srgbClr val="006666"/>
        </a:dk1>
        <a:lt1>
          <a:srgbClr val="FFFFFF"/>
        </a:lt1>
        <a:dk2>
          <a:srgbClr val="5E761C"/>
        </a:dk2>
        <a:lt2>
          <a:srgbClr val="777777"/>
        </a:lt2>
        <a:accent1>
          <a:srgbClr val="D5F470"/>
        </a:accent1>
        <a:accent2>
          <a:srgbClr val="EDCCFB"/>
        </a:accent2>
        <a:accent3>
          <a:srgbClr val="FFFFFF"/>
        </a:accent3>
        <a:accent4>
          <a:srgbClr val="005656"/>
        </a:accent4>
        <a:accent5>
          <a:srgbClr val="E7F8BB"/>
        </a:accent5>
        <a:accent6>
          <a:srgbClr val="D7B9E3"/>
        </a:accent6>
        <a:hlink>
          <a:srgbClr val="FF9933"/>
        </a:hlink>
        <a:folHlink>
          <a:srgbClr val="B2B2B2"/>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808080"/>
        </a:lt2>
        <a:accent1>
          <a:srgbClr val="D5F470"/>
        </a:accent1>
        <a:accent2>
          <a:srgbClr val="EDC9FB"/>
        </a:accent2>
        <a:accent3>
          <a:srgbClr val="FFFFFF"/>
        </a:accent3>
        <a:accent4>
          <a:srgbClr val="000000"/>
        </a:accent4>
        <a:accent5>
          <a:srgbClr val="E7F8BB"/>
        </a:accent5>
        <a:accent6>
          <a:srgbClr val="D7B6E3"/>
        </a:accent6>
        <a:hlink>
          <a:srgbClr val="BFC3FD"/>
        </a:hlink>
        <a:folHlink>
          <a:srgbClr val="B2B2B2"/>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6600"/>
        </a:dk2>
        <a:lt2>
          <a:srgbClr val="808080"/>
        </a:lt2>
        <a:accent1>
          <a:srgbClr val="FF6237"/>
        </a:accent1>
        <a:accent2>
          <a:srgbClr val="5F7BF1"/>
        </a:accent2>
        <a:accent3>
          <a:srgbClr val="FFFFFF"/>
        </a:accent3>
        <a:accent4>
          <a:srgbClr val="000000"/>
        </a:accent4>
        <a:accent5>
          <a:srgbClr val="FFB7AE"/>
        </a:accent5>
        <a:accent6>
          <a:srgbClr val="556FDA"/>
        </a:accent6>
        <a:hlink>
          <a:srgbClr val="15DF1F"/>
        </a:hlink>
        <a:folHlink>
          <a:srgbClr val="B2B2B2"/>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663300"/>
        </a:dk2>
        <a:lt2>
          <a:srgbClr val="808080"/>
        </a:lt2>
        <a:accent1>
          <a:srgbClr val="76C082"/>
        </a:accent1>
        <a:accent2>
          <a:srgbClr val="E3B06D"/>
        </a:accent2>
        <a:accent3>
          <a:srgbClr val="FFFFFF"/>
        </a:accent3>
        <a:accent4>
          <a:srgbClr val="000000"/>
        </a:accent4>
        <a:accent5>
          <a:srgbClr val="BDDCC1"/>
        </a:accent5>
        <a:accent6>
          <a:srgbClr val="CE9F62"/>
        </a:accent6>
        <a:hlink>
          <a:srgbClr val="D8EC42"/>
        </a:hlink>
        <a:folHlink>
          <a:srgbClr val="B2B2B2"/>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
      <a:clrScheme name="Office Theme 8">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9">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10">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1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10069040</Template>
  <TotalTime>66</TotalTime>
  <Words>156</Words>
  <Application>Microsoft Office PowerPoint</Application>
  <PresentationFormat>Экран (4:3)</PresentationFormat>
  <Paragraphs>10</Paragraphs>
  <Slides>7</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7</vt:i4>
      </vt:variant>
    </vt:vector>
  </HeadingPairs>
  <TitlesOfParts>
    <vt:vector size="8" baseType="lpstr">
      <vt:lpstr>10069040</vt:lpstr>
      <vt:lpstr>TOP Tourist Attractions</vt:lpstr>
      <vt:lpstr>Презентация PowerPoint</vt:lpstr>
      <vt:lpstr>Most people think that Big Ben is the tall clock tower that stands above the Houses of Parliament. Well no! </vt:lpstr>
      <vt:lpstr>Big Ben is not the clock tower. Its name comes from the bell’s commissioner of works, Sir Benjamin Hall, or Ben. The tower is 98 meters high. The bell inside the tower is 14 tons. </vt:lpstr>
      <vt:lpstr>The clock on the tower is also huge. Each of the four clockfaces is 7 meters wide. The hour hands are about 3 meters long and the minute hands are about 4 meters long.</vt:lpstr>
      <vt:lpstr>Perhaps one day you can go to London and see this amazing tourist attraction.</vt:lpstr>
      <vt:lpstr>Thank you for your attention</vt:lpstr>
    </vt:vector>
  </TitlesOfParts>
  <Company>VIMPELCOM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TOP Tourist Attractions</dc:title>
  <dc:creator>Administrator</dc:creator>
  <cp:lastModifiedBy>Зверева Наталья Константиновна</cp:lastModifiedBy>
  <cp:revision>8</cp:revision>
  <cp:lastPrinted>2013-02-14T12:25:03Z</cp:lastPrinted>
  <dcterms:created xsi:type="dcterms:W3CDTF">2013-02-11T07:37:46Z</dcterms:created>
  <dcterms:modified xsi:type="dcterms:W3CDTF">2013-02-14T12:26:37Z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TC100690401049</vt:lpwstr>
  </property>
</Properties>
</file>