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Windows\Рабочий стол\раскраски\1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04800"/>
            <a:ext cx="64008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Windows\Рабочий стол\раскраски\1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76300"/>
            <a:ext cx="76200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Windows\Рабочий стол\раскраски\157-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04800"/>
            <a:ext cx="6324600" cy="6019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Windows\Рабочий стол\раскраски\177-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28600"/>
            <a:ext cx="5943599" cy="6172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Windows\Рабочий стол\раскраски\148-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533400"/>
            <a:ext cx="6400800" cy="5486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Windows\Рабочий стол\раскраски\146-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533400"/>
            <a:ext cx="6629400" cy="5562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Computer</cp:lastModifiedBy>
  <cp:revision>4</cp:revision>
  <dcterms:modified xsi:type="dcterms:W3CDTF">2012-09-20T19:13:58Z</dcterms:modified>
</cp:coreProperties>
</file>