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88517-FD73-4BDC-9940-4D53B430F772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780D0-4395-4F27-BA72-350D43755B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36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88517-FD73-4BDC-9940-4D53B430F772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780D0-4395-4F27-BA72-350D43755B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19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7367663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56306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allpaper.zoda.ru/bd/2010/04/19/956994dfbb3405d4ab8ebe4d08530d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5780" y="260648"/>
            <a:ext cx="8658708" cy="62478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– ИСКАТЕЛИ,</a:t>
            </a:r>
          </a:p>
          <a:p>
            <a:pPr algn="r"/>
            <a:endParaRPr lang="ru-RU" sz="8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sz="8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   СЛЕДОПЫТЫ.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0" name="Picture 6" descr="http://go3.imgsmail.ru/imgpreview?key=http%3A//uvovki.obychnogo.net/files/u1/IMG%5F7461-nabludenija-v-teleskop.jpg&amp;mb=imgdb_preview_1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140555"/>
            <a:ext cx="1886930" cy="27280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1870724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4263568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3970385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1551627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0946863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3495335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64088" y="6488668"/>
            <a:ext cx="377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Терентьева Т.Г.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128249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Танин-ПК</dc:creator>
  <cp:lastModifiedBy>Виталий</cp:lastModifiedBy>
  <cp:revision>5</cp:revision>
  <dcterms:created xsi:type="dcterms:W3CDTF">2013-04-07T13:34:45Z</dcterms:created>
  <dcterms:modified xsi:type="dcterms:W3CDTF">2013-10-05T17:03:51Z</dcterms:modified>
</cp:coreProperties>
</file>