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74" r:id="rId4"/>
    <p:sldId id="275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6" r:id="rId13"/>
    <p:sldId id="284" r:id="rId14"/>
    <p:sldId id="285" r:id="rId15"/>
    <p:sldId id="287" r:id="rId16"/>
    <p:sldId id="288" r:id="rId17"/>
    <p:sldId id="289" r:id="rId18"/>
    <p:sldId id="290" r:id="rId19"/>
    <p:sldId id="291" r:id="rId20"/>
    <p:sldId id="292" r:id="rId21"/>
    <p:sldId id="29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9CD90-9756-46F4-8CFC-14E94AFA741D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E5D0E-FD3F-4794-BF53-3B7F28D23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673287"/>
      </p:ext>
    </p:extLst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FF14E-ECE1-4FDD-BA73-703DF3253CB2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002FE-F149-4DE6-886A-4523F7CC7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110359"/>
      </p:ext>
    </p:extLst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47A11-8859-44EA-A2A0-DAD60E72F972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5B2D9-79F4-4376-AC35-E4D1FB838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395691"/>
      </p:ext>
    </p:extLst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2A913-C0F8-4921-896C-96B3ECC4BA0C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A239F-AED4-4646-B0D8-AEBFD1C52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041045"/>
      </p:ext>
    </p:extLst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19861-A1A8-4B01-B9C7-96D042D110F4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69BF9-8B3C-4F10-A4B2-E21C866F0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131502"/>
      </p:ext>
    </p:extLst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4C2F3-F39E-4F80-97C6-B88FA0FAA7A6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2472C-2295-4914-8A38-622BBAA09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081732"/>
      </p:ext>
    </p:extLst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091EF-1CE0-4984-A74E-38F5E8ABCBA4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5B232-0716-4CF0-89FF-92A114790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802769"/>
      </p:ext>
    </p:extLst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2361C-E3D4-4E8C-9E4A-BC593A2A177D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CEBC2-9664-46D1-81B6-8DA9CF00D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50720"/>
      </p:ext>
    </p:extLst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58092-0F73-4EE0-AF69-783B86A11E41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6DDE5-B7DF-4476-A247-BD5B836C3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84949"/>
      </p:ext>
    </p:extLst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5F978-129C-410A-B6C5-E877C8BA3DFD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39A0B-A8A5-42F9-B7FE-9C2C2AC4A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972065"/>
      </p:ext>
    </p:extLst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4AAB2-E4FA-43DA-BE6E-83FC8124CEE8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033B6-170A-4C2D-97E4-3DF475213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03415"/>
      </p:ext>
    </p:extLst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126DDA-83C2-4FC4-BD53-A312A29138AF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530B34-585E-40D9-AF51-41275B5B4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3" r:id="rId9"/>
    <p:sldLayoutId id="2147483801" r:id="rId10"/>
    <p:sldLayoutId id="2147483802" r:id="rId11"/>
  </p:sldLayoutIdLst>
  <p:transition spd="slow">
    <p:diamond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sus\Downloads\&#1087;&#1088;&#1080;&#1093;&#1086;&#1076;&#1080;&#1090;&#1077;%20&#1074;%20&#1089;&#1082;&#1072;&#1079;&#1082;&#1091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72;&#1083;&#1077;&#1082;&#1089;&#1072;&#1085;\&#1052;&#1086;&#1080;%20&#1076;&#1086;&#1082;&#1091;&#1084;&#1077;&#1085;&#1090;&#1099;\&#1052;&#1040;&#1056;&#1048;&#1053;&#1040;%20&#1076;&#1086;&#1082;&#1091;&#1084;&#1077;&#1085;&#1090;&#1099;\&#1052;&#1086;&#1103;%20&#1084;&#1091;&#1079;&#1099;&#1082;&#1072;\&#1044;&#1077;&#1090;&#1089;&#1082;&#1080;&#1077;%20&#1087;&#1077;&#1089;&#1085;&#1080;\&#1042;&#1080;&#1082;&#1090;&#1086;&#1088;&#1080;&#1085;&#1072;%20&#1087;&#1086;%20&#1089;&#1082;&#1072;&#1079;&#1082;&#1072;&#1084;%20&#1087;&#1077;&#1089;&#1085;&#1080;\&#1050;&#1088;&#1072;&#1089;&#1085;&#1072;&#1103;%20&#1096;&#1072;&#1087;&#1086;&#1095;&#1082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72;&#1083;&#1077;&#1082;&#1089;&#1072;&#1085;\&#1052;&#1086;&#1080;%20&#1076;&#1086;&#1082;&#1091;&#1084;&#1077;&#1085;&#1090;&#1099;\&#1052;&#1040;&#1056;&#1048;&#1053;&#1040;%20&#1076;&#1086;&#1082;&#1091;&#1084;&#1077;&#1085;&#1090;&#1099;\&#1052;&#1086;&#1103;%20&#1084;&#1091;&#1079;&#1099;&#1082;&#1072;\&#1044;&#1077;&#1090;&#1089;&#1082;&#1080;&#1077;%20&#1087;&#1077;&#1089;&#1085;&#1080;\&#1042;&#1080;&#1082;&#1090;&#1086;&#1088;&#1080;&#1085;&#1072;%20&#1087;&#1086;%20&#1089;&#1082;&#1072;&#1079;&#1082;&#1072;&#1084;%20&#1087;&#1077;&#1089;&#1085;&#1080;\&#1055;&#1077;&#1089;&#1077;&#1085;&#1082;&#1072;%20&#1042;&#1080;&#1085;&#1085;&#1080;%20&#1055;&#1091;&#1093;&#1072;.mp3" TargetMode="External"/><Relationship Id="rId5" Type="http://schemas.openxmlformats.org/officeDocument/2006/relationships/image" Target="../media/image27.jpe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72;&#1083;&#1077;&#1082;&#1089;&#1072;&#1085;\&#1052;&#1086;&#1080;%20&#1076;&#1086;&#1082;&#1091;&#1084;&#1077;&#1085;&#1090;&#1099;\&#1052;&#1040;&#1056;&#1048;&#1053;&#1040;%20&#1076;&#1086;&#1082;&#1091;&#1084;&#1077;&#1085;&#1090;&#1099;\&#1052;&#1086;&#1103;%20&#1084;&#1091;&#1079;&#1099;&#1082;&#1072;\&#1044;&#1077;&#1090;&#1089;&#1082;&#1080;&#1077;%20&#1087;&#1077;&#1089;&#1085;&#1080;\&#1042;&#1080;&#1082;&#1090;&#1086;&#1088;&#1080;&#1085;&#1072;%20&#1087;&#1086;%20&#1089;&#1082;&#1072;&#1079;&#1082;&#1072;&#1084;%20&#1087;&#1077;&#1089;&#1085;&#1080;\&#1055;&#1077;&#1089;&#1077;&#1085;&#1082;&#1072;%20&#1088;&#1072;&#1079;&#1073;&#1086;&#1081;&#1085;&#1080;&#1082;&#1086;&#1074;.mp3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72;&#1083;&#1077;&#1082;&#1089;&#1072;&#1085;\&#1052;&#1086;&#1080;%20&#1076;&#1086;&#1082;&#1091;&#1084;&#1077;&#1085;&#1090;&#1099;\&#1052;&#1040;&#1056;&#1048;&#1053;&#1040;%20&#1076;&#1086;&#1082;&#1091;&#1084;&#1077;&#1085;&#1090;&#1099;\&#1052;&#1086;&#1103;%20&#1084;&#1091;&#1079;&#1099;&#1082;&#1072;\&#1044;&#1077;&#1090;&#1089;&#1082;&#1080;&#1077;%20&#1087;&#1077;&#1089;&#1085;&#1080;\&#1042;&#1080;&#1082;&#1090;&#1086;&#1088;&#1080;&#1085;&#1072;%20&#1087;&#1086;%20&#1089;&#1082;&#1072;&#1079;&#1082;&#1072;&#1084;%20&#1087;&#1077;&#1089;&#1085;&#1080;\&#1074;&#1086;&#1083;&#1082;%20&#1080;%20&#1082;&#1086;&#1079;&#1083;&#1103;&#1090;&#1072;.mp3" TargetMode="External"/><Relationship Id="rId5" Type="http://schemas.openxmlformats.org/officeDocument/2006/relationships/image" Target="../media/image29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72;&#1083;&#1077;&#1082;&#1089;&#1072;&#1085;\&#1052;&#1086;&#1080;%20&#1076;&#1086;&#1082;&#1091;&#1084;&#1077;&#1085;&#1090;&#1099;\&#1052;&#1040;&#1056;&#1048;&#1053;&#1040;%20&#1076;&#1086;&#1082;&#1091;&#1084;&#1077;&#1085;&#1090;&#1099;\&#1052;&#1086;&#1103;%20&#1084;&#1091;&#1079;&#1099;&#1082;&#1072;\&#1044;&#1077;&#1090;&#1089;&#1082;&#1080;&#1077;%20&#1087;&#1077;&#1089;&#1085;&#1080;\&#1042;&#1080;&#1082;&#1090;&#1086;&#1088;&#1080;&#1085;&#1072;%20&#1087;&#1086;%20&#1089;&#1082;&#1072;&#1079;&#1082;&#1072;&#1084;%20&#1087;&#1077;&#1089;&#1085;&#1080;\&#1055;&#1077;&#1089;&#1085;&#1103;%20&#1074;&#1086;&#1083;&#1082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72;&#1083;&#1077;&#1082;&#1089;&#1072;&#1085;\&#1052;&#1086;&#1080;%20&#1076;&#1086;&#1082;&#1091;&#1084;&#1077;&#1085;&#1090;&#1099;\&#1052;&#1040;&#1056;&#1048;&#1053;&#1040;%20&#1076;&#1086;&#1082;&#1091;&#1084;&#1077;&#1085;&#1090;&#1099;\&#1052;&#1086;&#1103;%20&#1084;&#1091;&#1079;&#1099;&#1082;&#1072;\&#1044;&#1077;&#1090;&#1089;&#1082;&#1080;&#1077;%20&#1087;&#1077;&#1089;&#1085;&#1080;\&#1042;&#1080;&#1082;&#1090;&#1086;&#1088;&#1080;&#1085;&#1072;%20&#1087;&#1086;%20&#1089;&#1082;&#1072;&#1079;&#1082;&#1072;&#1084;%20&#1087;&#1077;&#1089;&#1085;&#1080;\&#1073;&#1091;&#1088;&#1072;&#1090;&#1080;&#1085;&#1086;1.mp3" TargetMode="External"/><Relationship Id="rId5" Type="http://schemas.openxmlformats.org/officeDocument/2006/relationships/image" Target="../media/image31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4"/>
          <p:cNvSpPr>
            <a:spLocks noGrp="1" noChangeArrowheads="1" noChangeShapeType="1" noTextEdit="1"/>
          </p:cNvSpPr>
          <p:nvPr>
            <p:ph type="ctrTitle"/>
          </p:nvPr>
        </p:nvSpPr>
        <p:spPr>
          <a:xfrm>
            <a:off x="467544" y="476672"/>
            <a:ext cx="8287072" cy="1787624"/>
          </a:xfrm>
          <a:ln>
            <a:miter lim="800000"/>
            <a:headEnd/>
            <a:tailEnd/>
          </a:ln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Викторина</a:t>
            </a:r>
            <a:br>
              <a:rPr lang="ru-RU" sz="2400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«Волшебная страна сказок»</a:t>
            </a:r>
            <a:endParaRPr lang="ru-RU" sz="2400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WordArt 7"/>
          <p:cNvSpPr>
            <a:spLocks noGrp="1" noChangeArrowheads="1" noChangeShapeType="1" noTextEdit="1"/>
          </p:cNvSpPr>
          <p:nvPr>
            <p:ph type="subTitle" idx="1"/>
          </p:nvPr>
        </p:nvSpPr>
        <p:spPr>
          <a:xfrm>
            <a:off x="539552" y="5589240"/>
            <a:ext cx="7854696" cy="1120088"/>
          </a:xfrm>
          <a:ln>
            <a:miter lim="800000"/>
            <a:headEnd/>
            <a:tailEnd/>
          </a:ln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Старший Воспитатель Государственного образовательного учреждения детского сада № 1679 СЗОУО ДО города Москвы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Васильева Марина Николаевна 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2009 год</a:t>
            </a:r>
            <a:endParaRPr lang="ru-RU" sz="20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  <p:pic>
        <p:nvPicPr>
          <p:cNvPr id="3076" name="Рисунок 6" descr="Карлсон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060575"/>
            <a:ext cx="360045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приходите в сказк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080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2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0506"/>
            <a:ext cx="9144001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2 «Назови сказки, где встречаются эти сказочные герои 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67544" y="1484784"/>
            <a:ext cx="3419872" cy="4709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094637" y="1851503"/>
            <a:ext cx="3635897" cy="5006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850" y="1412875"/>
            <a:ext cx="19446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КЕПКА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3068638"/>
            <a:ext cx="284321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ГУРОЧКА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388" y="5310188"/>
            <a:ext cx="29511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ЗАМОРОЗКО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520700"/>
            <a:ext cx="2505075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390506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3 «Назови сказки правильно 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084263"/>
            <a:ext cx="2376487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573463"/>
            <a:ext cx="2803525" cy="325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12875"/>
            <a:ext cx="226853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ЛОЗУШКА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6563" y="3357563"/>
            <a:ext cx="28432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КОРОБОК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388" y="5310188"/>
            <a:ext cx="29511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ТЕРЕМОК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90506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3 «Назови сказки правильно 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411760" y="3996698"/>
            <a:ext cx="4103737" cy="2904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488009" y="923924"/>
            <a:ext cx="2655992" cy="3657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600461" y="923922"/>
            <a:ext cx="3072775" cy="307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48680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4 «Из какой сказки предметы»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51520" y="1195011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484438" y="1681163"/>
            <a:ext cx="284321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«ЗОЛУШКА»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4438" y="3059113"/>
            <a:ext cx="395922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«Сказка о мертвой царевне»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156176" y="1235104"/>
            <a:ext cx="2870462" cy="3648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572000" y="5481638"/>
            <a:ext cx="406717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«Сказка о рыбаке и рыбке»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187624" y="4119818"/>
            <a:ext cx="3384376" cy="2710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48680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4 «Из какой сказки предметы»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4438" y="1681163"/>
            <a:ext cx="352742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«ПРИНЦЕССА НА ГОРОШИНЕ»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195011"/>
            <a:ext cx="2483768" cy="2282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012160" y="1080736"/>
            <a:ext cx="3199277" cy="2396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72000" y="3644900"/>
            <a:ext cx="4572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«МАША И МЕДВЕДЬ»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42900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38675" y="6092825"/>
            <a:ext cx="45720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«МОЙДОДЫР»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50" y="1611313"/>
            <a:ext cx="4167188" cy="457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195388"/>
            <a:ext cx="3816350" cy="537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48680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 «Угадай мелодию»</a:t>
            </a:r>
          </a:p>
        </p:txBody>
      </p:sp>
      <p:pic>
        <p:nvPicPr>
          <p:cNvPr id="3" name="Красная шап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83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 «Угадай мелодию»</a:t>
            </a:r>
          </a:p>
        </p:txBody>
      </p:sp>
      <p:pic>
        <p:nvPicPr>
          <p:cNvPr id="3" name="Песенка Винни Пух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684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50" y="1611313"/>
            <a:ext cx="4167188" cy="457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268413"/>
            <a:ext cx="4189412" cy="558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32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50" y="1611313"/>
            <a:ext cx="4167188" cy="457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Песенка разбойник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303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48680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 «Угадай мелодию»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50" y="1165225"/>
            <a:ext cx="3990975" cy="569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1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4846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 «Угадай мелодию»</a:t>
            </a:r>
          </a:p>
        </p:txBody>
      </p:sp>
      <p:pic>
        <p:nvPicPr>
          <p:cNvPr id="2048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5" y="1630363"/>
            <a:ext cx="4168775" cy="457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волк и козля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2556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1325563"/>
            <a:ext cx="7581900" cy="541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3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50" y="1611313"/>
            <a:ext cx="4167188" cy="457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74846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 «Угадай мелодию»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09675"/>
            <a:ext cx="7745412" cy="536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Песня вол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3065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9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" y="620688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Разминка</a:t>
            </a:r>
          </a:p>
        </p:txBody>
      </p:sp>
      <p:sp>
        <p:nvSpPr>
          <p:cNvPr id="4099" name="TextBox 8"/>
          <p:cNvSpPr txBox="1">
            <a:spLocks noChangeArrowheads="1"/>
          </p:cNvSpPr>
          <p:nvPr/>
        </p:nvSpPr>
        <p:spPr bwMode="auto">
          <a:xfrm>
            <a:off x="214313" y="2808288"/>
            <a:ext cx="2879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МЫШКА - </a:t>
            </a:r>
          </a:p>
        </p:txBody>
      </p:sp>
      <p:sp>
        <p:nvSpPr>
          <p:cNvPr id="4100" name="TextBox 9"/>
          <p:cNvSpPr txBox="1">
            <a:spLocks noChangeArrowheads="1"/>
          </p:cNvSpPr>
          <p:nvPr/>
        </p:nvSpPr>
        <p:spPr bwMode="auto">
          <a:xfrm>
            <a:off x="233363" y="334327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ЛИСИЧКА - </a:t>
            </a:r>
          </a:p>
        </p:txBody>
      </p:sp>
      <p:sp>
        <p:nvSpPr>
          <p:cNvPr id="4101" name="TextBox 10"/>
          <p:cNvSpPr txBox="1">
            <a:spLocks noChangeArrowheads="1"/>
          </p:cNvSpPr>
          <p:nvPr/>
        </p:nvSpPr>
        <p:spPr bwMode="auto">
          <a:xfrm>
            <a:off x="249238" y="3911600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МИШКА - </a:t>
            </a:r>
          </a:p>
        </p:txBody>
      </p:sp>
      <p:sp>
        <p:nvSpPr>
          <p:cNvPr id="4102" name="TextBox 11"/>
          <p:cNvSpPr txBox="1">
            <a:spLocks noChangeArrowheads="1"/>
          </p:cNvSpPr>
          <p:nvPr/>
        </p:nvSpPr>
        <p:spPr bwMode="auto">
          <a:xfrm>
            <a:off x="258763" y="4457700"/>
            <a:ext cx="2881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ЖАР - </a:t>
            </a:r>
          </a:p>
        </p:txBody>
      </p:sp>
      <p:sp>
        <p:nvSpPr>
          <p:cNvPr id="4103" name="TextBox 12"/>
          <p:cNvSpPr txBox="1">
            <a:spLocks noChangeArrowheads="1"/>
          </p:cNvSpPr>
          <p:nvPr/>
        </p:nvSpPr>
        <p:spPr bwMode="auto">
          <a:xfrm>
            <a:off x="233363" y="4989513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СЕСТРИЦА - </a:t>
            </a:r>
          </a:p>
        </p:txBody>
      </p:sp>
      <p:sp>
        <p:nvSpPr>
          <p:cNvPr id="4104" name="TextBox 13"/>
          <p:cNvSpPr txBox="1">
            <a:spLocks noChangeArrowheads="1"/>
          </p:cNvSpPr>
          <p:nvPr/>
        </p:nvSpPr>
        <p:spPr bwMode="auto">
          <a:xfrm>
            <a:off x="239713" y="5513388"/>
            <a:ext cx="2881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ЦАРЕВНА - </a:t>
            </a:r>
          </a:p>
        </p:txBody>
      </p:sp>
      <p:sp>
        <p:nvSpPr>
          <p:cNvPr id="4105" name="TextBox 14"/>
          <p:cNvSpPr txBox="1">
            <a:spLocks noChangeArrowheads="1"/>
          </p:cNvSpPr>
          <p:nvPr/>
        </p:nvSpPr>
        <p:spPr bwMode="auto">
          <a:xfrm>
            <a:off x="174625" y="608012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СКАТЕРТЬ - 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33363" y="225107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ШАПКА -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627784" y="1196752"/>
            <a:ext cx="364388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команда</a:t>
            </a:r>
          </a:p>
        </p:txBody>
      </p:sp>
      <p:pic>
        <p:nvPicPr>
          <p:cNvPr id="410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100263"/>
            <a:ext cx="4113212" cy="450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2195513" y="2236788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НЕВИДИМКА 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2195513" y="2800350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НОРУШКА </a:t>
            </a: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2484438" y="333057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СЕСТРИЧКА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347913" y="3900488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ТОПТЫЖКА </a:t>
            </a: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1700213" y="444817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ПТИЦА </a:t>
            </a: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2627313" y="4972050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АЛЕНУШКА </a:t>
            </a: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2484438" y="549592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ЛЯГУШКА </a:t>
            </a: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2400300" y="609917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САМОБРАНКА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4846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 «Угадай мелодию»</a:t>
            </a:r>
          </a:p>
        </p:txBody>
      </p:sp>
      <p:pic>
        <p:nvPicPr>
          <p:cNvPr id="22531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50" y="1611313"/>
            <a:ext cx="4167188" cy="457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буратино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065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328738"/>
            <a:ext cx="66262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7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2033588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981075"/>
            <a:ext cx="1900237" cy="199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68253" y="2967335"/>
            <a:ext cx="420749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620688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Разминка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196752"/>
            <a:ext cx="364388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команда</a:t>
            </a:r>
          </a:p>
        </p:txBody>
      </p:sp>
      <p:sp>
        <p:nvSpPr>
          <p:cNvPr id="5124" name="TextBox 15"/>
          <p:cNvSpPr txBox="1">
            <a:spLocks noChangeArrowheads="1"/>
          </p:cNvSpPr>
          <p:nvPr/>
        </p:nvSpPr>
        <p:spPr bwMode="auto">
          <a:xfrm>
            <a:off x="233363" y="225107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ЛЯГУШКА - </a:t>
            </a:r>
          </a:p>
        </p:txBody>
      </p:sp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214313" y="2808288"/>
            <a:ext cx="2879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ЗАЙЧИК - </a:t>
            </a:r>
          </a:p>
        </p:txBody>
      </p:sp>
      <p:sp>
        <p:nvSpPr>
          <p:cNvPr id="5126" name="TextBox 9"/>
          <p:cNvSpPr txBox="1">
            <a:spLocks noChangeArrowheads="1"/>
          </p:cNvSpPr>
          <p:nvPr/>
        </p:nvSpPr>
        <p:spPr bwMode="auto">
          <a:xfrm>
            <a:off x="233363" y="334327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КОНЕК - </a:t>
            </a:r>
          </a:p>
        </p:txBody>
      </p:sp>
      <p:sp>
        <p:nvSpPr>
          <p:cNvPr id="5127" name="TextBox 10"/>
          <p:cNvSpPr txBox="1">
            <a:spLocks noChangeArrowheads="1"/>
          </p:cNvSpPr>
          <p:nvPr/>
        </p:nvSpPr>
        <p:spPr bwMode="auto">
          <a:xfrm>
            <a:off x="249238" y="3911600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КОВЕР - </a:t>
            </a:r>
          </a:p>
        </p:txBody>
      </p:sp>
      <p:sp>
        <p:nvSpPr>
          <p:cNvPr id="5128" name="TextBox 11"/>
          <p:cNvSpPr txBox="1">
            <a:spLocks noChangeArrowheads="1"/>
          </p:cNvSpPr>
          <p:nvPr/>
        </p:nvSpPr>
        <p:spPr bwMode="auto">
          <a:xfrm>
            <a:off x="258763" y="4457700"/>
            <a:ext cx="2881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БРАТЕЦ - </a:t>
            </a:r>
          </a:p>
        </p:txBody>
      </p:sp>
      <p:sp>
        <p:nvSpPr>
          <p:cNvPr id="5129" name="TextBox 12"/>
          <p:cNvSpPr txBox="1">
            <a:spLocks noChangeArrowheads="1"/>
          </p:cNvSpPr>
          <p:nvPr/>
        </p:nvSpPr>
        <p:spPr bwMode="auto">
          <a:xfrm>
            <a:off x="233363" y="4989513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ИВАН - </a:t>
            </a:r>
          </a:p>
        </p:txBody>
      </p:sp>
      <p:sp>
        <p:nvSpPr>
          <p:cNvPr id="5130" name="TextBox 13"/>
          <p:cNvSpPr txBox="1">
            <a:spLocks noChangeArrowheads="1"/>
          </p:cNvSpPr>
          <p:nvPr/>
        </p:nvSpPr>
        <p:spPr bwMode="auto">
          <a:xfrm>
            <a:off x="239713" y="5513388"/>
            <a:ext cx="2881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МАРЬЯ - </a:t>
            </a:r>
          </a:p>
        </p:txBody>
      </p:sp>
      <p:sp>
        <p:nvSpPr>
          <p:cNvPr id="5131" name="TextBox 14"/>
          <p:cNvSpPr txBox="1">
            <a:spLocks noChangeArrowheads="1"/>
          </p:cNvSpPr>
          <p:nvPr/>
        </p:nvSpPr>
        <p:spPr bwMode="auto">
          <a:xfrm>
            <a:off x="174625" y="608012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МЕЧ - 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2617788" y="2236788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КВАКУШКА 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2195513" y="2800350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ПОБЕГАЙЧИК </a:t>
            </a: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2195513" y="332422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ГОРБУНОК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270125" y="3900488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САМОЛЕТ </a:t>
            </a: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2270125" y="443547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ИВАНУШКА </a:t>
            </a: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051050" y="4959350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ЦАРЕВИЧ </a:t>
            </a: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2055813" y="5483225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ИСКУСНИЦА </a:t>
            </a: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1708150" y="6089650"/>
            <a:ext cx="287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КЛАДЕНЕЦ 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573559" y="3234034"/>
            <a:ext cx="4607353" cy="3623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2492375"/>
            <a:ext cx="45720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Бабушка девочку очень любила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Шапочку красную ей подарила.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Девочка имя забыла свое.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Ну, отгадайте, как звали ее?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" y="620688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1 «Отгадай загадку»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558409" y="1225880"/>
            <a:ext cx="4092674" cy="5632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620688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1 «Отгадай загадку»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950" y="2205038"/>
            <a:ext cx="4572000" cy="16303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Человечек деревянный 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На воде и под водой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Ищет ключик золотой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Всюду нос сует свой длинный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Кто же это?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1258888"/>
            <a:ext cx="4087813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620688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1 «Отгадай загадку»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950" y="1844675"/>
            <a:ext cx="4572000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Он и весел и не злобен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Этот милый </a:t>
            </a:r>
            <a:r>
              <a:rPr lang="ru-RU" sz="2000" b="1" dirty="0" err="1">
                <a:solidFill>
                  <a:schemeClr val="accent5">
                    <a:lumMod val="75000"/>
                  </a:schemeClr>
                </a:solidFill>
              </a:rPr>
              <a:t>чудачок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С ним хозяин – мальчик Робин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И приятель Пятачок.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Для него прогулка праздник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И на мед особый нюх.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Этот плюшевый проказник –Медвежонок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993373" y="1988840"/>
            <a:ext cx="5150627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92375"/>
            <a:ext cx="4932363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Появилась девочка в чашечке цветка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А была та девочка чуть больше ноготка.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Кто читал такую книжку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Знает девочку-малышку?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" y="620688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1 «Отгадай загадку»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788024" y="1556792"/>
            <a:ext cx="4311892" cy="4699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825625"/>
            <a:ext cx="457200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Всех на свете он добрей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Лечит он больных зверей.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И однажды бегемота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Вытащил он из болота.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Всем известен, знаменит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Добрый доктор …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" y="620688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1 «Отгадай загадку»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88" y="1217613"/>
            <a:ext cx="4324350" cy="556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620688"/>
            <a:ext cx="914400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/>
                <a:solidFill>
                  <a:schemeClr val="accent3"/>
                </a:solidFill>
              </a:rPr>
              <a:t>Конкурс 1 «Отгадай загадку»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2133600"/>
            <a:ext cx="4572000" cy="13223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Красна-девица грустна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Ей не нравится весна.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Ей на солнце тяжко.</a:t>
            </a:r>
          </a:p>
          <a:p>
            <a:pPr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Слезы льет бедняжка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995936" y="1267019"/>
            <a:ext cx="4010744" cy="5472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629</TotalTime>
  <Words>354</Words>
  <Application>Microsoft Office PowerPoint</Application>
  <PresentationFormat>Экран (4:3)</PresentationFormat>
  <Paragraphs>100</Paragraphs>
  <Slides>21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Constantia</vt:lpstr>
      <vt:lpstr>Wingdings 2</vt:lpstr>
      <vt:lpstr>Times New Roman</vt:lpstr>
      <vt:lpstr>Поток</vt:lpstr>
      <vt:lpstr>Викторина  «Волшебная страна сказок»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семья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Администратор</dc:creator>
  <cp:lastModifiedBy>ПК</cp:lastModifiedBy>
  <cp:revision>65</cp:revision>
  <dcterms:created xsi:type="dcterms:W3CDTF">2011-04-13T12:13:26Z</dcterms:created>
  <dcterms:modified xsi:type="dcterms:W3CDTF">2013-10-06T12:51:35Z</dcterms:modified>
</cp:coreProperties>
</file>