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240" autoAdjust="0"/>
  </p:normalViewPr>
  <p:slideViewPr>
    <p:cSldViewPr>
      <p:cViewPr varScale="1">
        <p:scale>
          <a:sx n="68" d="100"/>
          <a:sy n="68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BF91D-1D7F-4E66-ADBD-A4A9C4D9EC02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DA77D-1BDB-4BD8-AB4F-3AD04DFA2A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SERG\Рабочий стол\в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82059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SERG\Рабочий стол\воздвижение\воз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51653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71480"/>
            <a:ext cx="47149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   </a:t>
            </a:r>
            <a:r>
              <a:rPr lang="ru-RU" sz="2800" b="1" i="1" dirty="0" err="1" smtClean="0"/>
              <a:t>Воздви́жение</a:t>
            </a:r>
            <a:r>
              <a:rPr lang="ru-RU" sz="2800" b="1" i="1" dirty="0" smtClean="0"/>
              <a:t> </a:t>
            </a:r>
            <a:r>
              <a:rPr lang="ru-RU" sz="2800" b="1" i="1" dirty="0"/>
              <a:t>Честного и Животворящего Креста Господня - </a:t>
            </a:r>
            <a:r>
              <a:rPr lang="ru-RU" sz="2800" dirty="0"/>
              <a:t>один из главных христианских </a:t>
            </a:r>
            <a:r>
              <a:rPr lang="ru-RU" sz="2800" dirty="0" smtClean="0"/>
              <a:t>праздников, принадлежащий </a:t>
            </a:r>
            <a:r>
              <a:rPr lang="ru-RU" sz="2800" dirty="0"/>
              <a:t>к числу двунадесятых.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Установлен </a:t>
            </a:r>
            <a:r>
              <a:rPr lang="ru-RU" sz="2800" dirty="0"/>
              <a:t>в память обретения Креста Господня, которое </a:t>
            </a:r>
            <a:r>
              <a:rPr lang="ru-RU" sz="2800" dirty="0" smtClean="0"/>
              <a:t>произошло </a:t>
            </a:r>
            <a:r>
              <a:rPr lang="ru-RU" sz="2800" b="1" dirty="0" smtClean="0">
                <a:solidFill>
                  <a:srgbClr val="7030A0"/>
                </a:solidFill>
              </a:rPr>
              <a:t>в </a:t>
            </a:r>
            <a:r>
              <a:rPr lang="ru-RU" sz="2800" b="1" dirty="0">
                <a:solidFill>
                  <a:srgbClr val="7030A0"/>
                </a:solidFill>
              </a:rPr>
              <a:t>326 году в Иерусалиме около </a:t>
            </a:r>
            <a:r>
              <a:rPr lang="ru-RU" sz="2800" b="1" dirty="0">
                <a:solidFill>
                  <a:srgbClr val="C00000"/>
                </a:solidFill>
              </a:rPr>
              <a:t>Голгофы — места Распятия Иисуса Христа. </a:t>
            </a:r>
          </a:p>
        </p:txBody>
      </p:sp>
      <p:pic>
        <p:nvPicPr>
          <p:cNvPr id="7169" name="Picture 1" descr="C:\Documents and Settings\SERG\Рабочий стол\воздвижение\воздвиже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42852"/>
            <a:ext cx="3786214" cy="6174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478634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После </a:t>
            </a:r>
            <a:r>
              <a:rPr lang="ru-RU" sz="2800" dirty="0" smtClean="0"/>
              <a:t>свершения  Распятия, Погребения, Воскресения </a:t>
            </a:r>
            <a:r>
              <a:rPr lang="ru-RU" sz="2800" dirty="0"/>
              <a:t>и </a:t>
            </a:r>
            <a:r>
              <a:rPr lang="ru-RU" sz="2800" dirty="0" smtClean="0"/>
              <a:t>Вознесения Христова, </a:t>
            </a:r>
            <a:r>
              <a:rPr lang="ru-RU" sz="2800" b="1" i="1" dirty="0" smtClean="0">
                <a:solidFill>
                  <a:srgbClr val="C00000"/>
                </a:solidFill>
              </a:rPr>
              <a:t>Крест</a:t>
            </a:r>
            <a:r>
              <a:rPr lang="ru-RU" sz="2800" b="1" i="1" dirty="0">
                <a:solidFill>
                  <a:srgbClr val="C00000"/>
                </a:solidFill>
              </a:rPr>
              <a:t>, послуживший орудием казни Спасителя, был утерян. </a:t>
            </a:r>
            <a:r>
              <a:rPr lang="ru-RU" sz="2800" dirty="0"/>
              <a:t>Обретение </a:t>
            </a:r>
            <a:r>
              <a:rPr lang="ru-RU" sz="2800" dirty="0" smtClean="0"/>
              <a:t>святого </a:t>
            </a:r>
            <a:r>
              <a:rPr lang="ru-RU" sz="2800" dirty="0"/>
              <a:t>Креста произошло в царствование императора Константина Великого. М</a:t>
            </a:r>
            <a:r>
              <a:rPr lang="ru-RU" sz="2800" dirty="0" smtClean="0"/>
              <a:t>ать </a:t>
            </a:r>
            <a:r>
              <a:rPr lang="ru-RU" sz="2800" dirty="0"/>
              <a:t>Константина, Елена, отправилась по просьбе сына в Иерусалим, чтобы найти места, связанные с событиями земной жизни Христа.</a:t>
            </a:r>
          </a:p>
        </p:txBody>
      </p:sp>
      <p:pic>
        <p:nvPicPr>
          <p:cNvPr id="6145" name="Picture 1" descr="C:\Documents and Settings\SERG\Рабочий стол\воздвижение\в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642918"/>
            <a:ext cx="3667125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37147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Елена </a:t>
            </a:r>
            <a:r>
              <a:rPr lang="ru-RU" sz="2800" dirty="0"/>
              <a:t>пыталась узнать место пребывания Креста у иерусалимских иудеев, и один престарелый еврей по имени Иуда, сначала не хотевший говорить, указал место – храм Венеры. Елена повелела разрушить храм и раскопать это место. </a:t>
            </a:r>
          </a:p>
        </p:txBody>
      </p:sp>
      <p:pic>
        <p:nvPicPr>
          <p:cNvPr id="5121" name="Picture 1" descr="C:\Documents and Settings\SERG\Рабочий стол\воздвижение\в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28604"/>
            <a:ext cx="4524407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Б</a:t>
            </a:r>
            <a:r>
              <a:rPr lang="ru-RU" sz="2800" dirty="0" smtClean="0"/>
              <a:t>ыли </a:t>
            </a:r>
            <a:r>
              <a:rPr lang="ru-RU" sz="2800" dirty="0"/>
              <a:t>найдены 3 </a:t>
            </a:r>
            <a:r>
              <a:rPr lang="ru-RU" sz="2800" dirty="0" smtClean="0"/>
              <a:t>креста. Явить </a:t>
            </a:r>
            <a:r>
              <a:rPr lang="ru-RU" sz="2800" b="1" dirty="0">
                <a:solidFill>
                  <a:srgbClr val="C00000"/>
                </a:solidFill>
              </a:rPr>
              <a:t>Крест Христов помогло чудо – воскрес умерший, которого проносили мимо. </a:t>
            </a:r>
            <a:r>
              <a:rPr lang="ru-RU" sz="2800" dirty="0" smtClean="0"/>
              <a:t>После </a:t>
            </a:r>
            <a:r>
              <a:rPr lang="ru-RU" sz="2800" dirty="0"/>
              <a:t>обретения </a:t>
            </a:r>
            <a:r>
              <a:rPr lang="ru-RU" sz="2800" dirty="0" smtClean="0"/>
              <a:t>святого </a:t>
            </a:r>
            <a:r>
              <a:rPr lang="ru-RU" sz="2800" dirty="0"/>
              <a:t>Креста император Константин Великий начал строительство целого ряда </a:t>
            </a:r>
            <a:r>
              <a:rPr lang="ru-RU" sz="2800" dirty="0" smtClean="0"/>
              <a:t>храмов.</a:t>
            </a:r>
            <a:endParaRPr lang="ru-RU" sz="2800" dirty="0"/>
          </a:p>
        </p:txBody>
      </p:sp>
      <p:pic>
        <p:nvPicPr>
          <p:cNvPr id="4097" name="Picture 1" descr="C:\Documents and Settings\SERG\Рабочий стол\в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43182"/>
            <a:ext cx="601793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285728"/>
            <a:ext cx="457203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середине IV века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частицы Креста Господня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распространились по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миру.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день праздника установлен строгий пост.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 время праздничного богослужения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совершается установление креста на престоле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(воздвижение)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затем его вынос на середину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храма для поклонения.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6" name="Picture 4" descr="C:\Documents and Settings\SERG\Рабочий стол\bdf978401170.jpg"/>
          <p:cNvPicPr>
            <a:picLocks noChangeAspect="1" noChangeArrowheads="1"/>
          </p:cNvPicPr>
          <p:nvPr/>
        </p:nvPicPr>
        <p:blipFill>
          <a:blip r:embed="rId2"/>
          <a:srcRect l="12392"/>
          <a:stretch>
            <a:fillRect/>
          </a:stretch>
        </p:blipFill>
        <p:spPr bwMode="auto">
          <a:xfrm>
            <a:off x="5072066" y="285728"/>
            <a:ext cx="3590964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28604"/>
            <a:ext cx="378621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Во время общего поклонения Кресту поется тропарь: </a:t>
            </a:r>
            <a:r>
              <a:rPr lang="ru-RU" sz="2800" b="1" dirty="0">
                <a:solidFill>
                  <a:srgbClr val="C00000"/>
                </a:solidFill>
              </a:rPr>
              <a:t>«Кресту Твоему покланяемся, </a:t>
            </a:r>
            <a:r>
              <a:rPr lang="ru-RU" sz="2800" b="1" dirty="0" err="1">
                <a:solidFill>
                  <a:srgbClr val="C00000"/>
                </a:solidFill>
              </a:rPr>
              <a:t>Владыко</a:t>
            </a:r>
            <a:r>
              <a:rPr lang="ru-RU" sz="2800" b="1" dirty="0">
                <a:solidFill>
                  <a:srgbClr val="C00000"/>
                </a:solidFill>
              </a:rPr>
              <a:t>, и святое воскресение Твое славим». </a:t>
            </a:r>
            <a:r>
              <a:rPr lang="ru-RU" sz="2800" dirty="0"/>
              <a:t>Крест лежит на аналое до 4 октября — дня отдания Воздвижения. На отдание священник уносит крест в алтарь.</a:t>
            </a:r>
          </a:p>
        </p:txBody>
      </p:sp>
      <p:pic>
        <p:nvPicPr>
          <p:cNvPr id="21506" name="Picture 2" descr="C:\Documents and Settings\SERG\Рабочий стол\nb64016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85728"/>
            <a:ext cx="4729791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ERG\Рабочий стол\воздвижение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0"/>
            <a:ext cx="8572561" cy="6430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247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SERG</cp:lastModifiedBy>
  <cp:revision>3</cp:revision>
  <dcterms:created xsi:type="dcterms:W3CDTF">2013-10-03T11:15:08Z</dcterms:created>
  <dcterms:modified xsi:type="dcterms:W3CDTF">2013-10-03T11:42:57Z</dcterms:modified>
</cp:coreProperties>
</file>