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5" autoAdjust="0"/>
    <p:restoredTop sz="94660"/>
  </p:normalViewPr>
  <p:slideViewPr>
    <p:cSldViewPr>
      <p:cViewPr varScale="1">
        <p:scale>
          <a:sx n="74" d="100"/>
          <a:sy n="74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2867744"/>
          </a:xfrm>
        </p:spPr>
        <p:txBody>
          <a:bodyPr/>
          <a:lstStyle/>
          <a:p>
            <a:pPr algn="ctr"/>
            <a:r>
              <a:rPr lang="ru-RU" i="1" dirty="0">
                <a:solidFill>
                  <a:srgbClr val="002060"/>
                </a:solidFill>
                <a:effectLst/>
              </a:rPr>
              <a:t>Миникартина </a:t>
            </a:r>
            <a:r>
              <a:rPr lang="ru-RU" i="1" dirty="0" smtClean="0">
                <a:solidFill>
                  <a:srgbClr val="002060"/>
                </a:solidFill>
                <a:effectLst/>
              </a:rPr>
              <a:t/>
            </a:r>
            <a:br>
              <a:rPr lang="ru-RU" i="1" dirty="0" smtClean="0">
                <a:solidFill>
                  <a:srgbClr val="002060"/>
                </a:solidFill>
                <a:effectLst/>
              </a:rPr>
            </a:br>
            <a:r>
              <a:rPr lang="ru-RU" i="1" dirty="0" smtClean="0">
                <a:solidFill>
                  <a:srgbClr val="002060"/>
                </a:solidFill>
                <a:effectLst/>
              </a:rPr>
              <a:t>«Сакура»</a:t>
            </a:r>
            <a:br>
              <a:rPr lang="ru-RU" i="1" dirty="0" smtClean="0">
                <a:solidFill>
                  <a:srgbClr val="002060"/>
                </a:solidFill>
                <a:effectLst/>
              </a:rPr>
            </a:br>
            <a:r>
              <a:rPr lang="ru-RU" sz="2400" i="1" dirty="0" smtClean="0">
                <a:solidFill>
                  <a:srgbClr val="002060"/>
                </a:solidFill>
                <a:effectLst/>
              </a:rPr>
              <a:t>Объемная аппликация с элементами оригами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49080"/>
            <a:ext cx="8215064" cy="2520280"/>
          </a:xfrm>
        </p:spPr>
        <p:txBody>
          <a:bodyPr/>
          <a:lstStyle/>
          <a:p>
            <a:pPr marR="0" lvl="0">
              <a:spcBef>
                <a:spcPts val="600"/>
              </a:spcBef>
              <a:buClr>
                <a:srgbClr val="4584D3"/>
              </a:buClr>
              <a:buSzPct val="85000"/>
            </a:pPr>
            <a:r>
              <a:rPr lang="ru-RU" sz="2200" dirty="0">
                <a:solidFill>
                  <a:srgbClr val="002060"/>
                </a:solidFill>
              </a:rPr>
              <a:t>Коршунова Н.А., воспитатель  </a:t>
            </a:r>
          </a:p>
          <a:p>
            <a:pPr marR="0" lvl="0">
              <a:spcBef>
                <a:spcPts val="600"/>
              </a:spcBef>
              <a:buClr>
                <a:srgbClr val="4584D3"/>
              </a:buClr>
              <a:buSzPct val="85000"/>
            </a:pPr>
            <a:r>
              <a:rPr lang="ru-RU" sz="2200" dirty="0">
                <a:solidFill>
                  <a:srgbClr val="002060"/>
                </a:solidFill>
              </a:rPr>
              <a:t>МБДОУ № 9 «Белоснежка», </a:t>
            </a:r>
          </a:p>
          <a:p>
            <a:pPr marR="0" lvl="0">
              <a:spcBef>
                <a:spcPts val="600"/>
              </a:spcBef>
              <a:buClr>
                <a:srgbClr val="4584D3"/>
              </a:buClr>
              <a:buSzPct val="85000"/>
            </a:pPr>
            <a:r>
              <a:rPr lang="ru-RU" sz="2200" dirty="0">
                <a:solidFill>
                  <a:srgbClr val="002060"/>
                </a:solidFill>
              </a:rPr>
              <a:t>г. Лесной</a:t>
            </a:r>
          </a:p>
          <a:p>
            <a:pPr marR="0" lvl="0">
              <a:spcBef>
                <a:spcPts val="600"/>
              </a:spcBef>
              <a:buClr>
                <a:srgbClr val="4584D3"/>
              </a:buClr>
              <a:buSzPct val="85000"/>
            </a:pPr>
            <a:r>
              <a:rPr lang="ru-RU" sz="2200" dirty="0">
                <a:solidFill>
                  <a:srgbClr val="002060"/>
                </a:solidFill>
              </a:rPr>
              <a:t>Источник: </a:t>
            </a:r>
            <a:endParaRPr lang="ru-RU" sz="2200" dirty="0" smtClean="0">
              <a:solidFill>
                <a:srgbClr val="002060"/>
              </a:solidFill>
            </a:endParaRPr>
          </a:p>
          <a:p>
            <a:pPr marR="0" lvl="0">
              <a:spcBef>
                <a:spcPts val="600"/>
              </a:spcBef>
              <a:buClr>
                <a:srgbClr val="4584D3"/>
              </a:buClr>
              <a:buSzPct val="85000"/>
            </a:pPr>
            <a:r>
              <a:rPr lang="en-US" sz="2200" dirty="0" smtClean="0">
                <a:solidFill>
                  <a:srgbClr val="002060"/>
                </a:solidFill>
              </a:rPr>
              <a:t>http://</a:t>
            </a:r>
            <a:r>
              <a:rPr lang="en-US" sz="2200" dirty="0">
                <a:solidFill>
                  <a:srgbClr val="002060"/>
                </a:solidFill>
              </a:rPr>
              <a:t>stranamasterov.ru/node/12688</a:t>
            </a:r>
            <a:endParaRPr lang="ru-RU" sz="22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498034"/>
            <a:ext cx="2088232" cy="3135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333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листочка взять зеленый круг, сложить пополам и загнуть немного край от центра или более.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F:\DCIM\Camera\IMG7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13148"/>
            <a:ext cx="6261066" cy="46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491880" y="3717032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220072" y="3717032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535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Соединить заготовленные цветы, листья и веточку в одну картину.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F:\DCIM\Camera\IMG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60851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DCIM\Camera\IMG7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2911872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:\DCIM\Camera\IMG7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2911872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347864" y="3212976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347864" y="4941168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67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Готовая миникартина «Сакура»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840760" cy="5130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975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в работе!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85258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217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F:\DCIM\Camera\IMG7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92888" cy="599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05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Сакура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96752"/>
            <a:ext cx="5122912" cy="396044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Сакура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японское название декоративной вишни и её цветов.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Сакура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повсеместно известным символом Японии, а в самой стране распространена необычайно: её изображения встречаются в рисунках, украшающих кимоно, посуду и другие предметы быта. В честь сакуры уже сложено великое множество песен и стихов, а в будущем будет сложено ещё столько же, если не больше. 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Сакура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типичный житель Гималаев и Восточной Азии: Китая, Кореи и Японии. 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Одним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любимых видов сакуры имеют практически чистый белый цвет, лишь у самого стебля лепестки окрашены в бледно-розовый. 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Любование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сакурой в Японии носит массовый характер: ежегодно метеорологи и вся общественность отслеживают Фронт цветения сакуры. В телевизионных новостях и газетных статьях сообщаются данные об этапах расцветания сакуры и наилучших местах, где можно наблюдать за цветением. </a:t>
            </a:r>
          </a:p>
          <a:p>
            <a:pPr marL="0" indent="0">
              <a:buNone/>
            </a:pPr>
            <a:endParaRPr lang="ru-RU" sz="3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12" y="1196752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12" y="4149080"/>
            <a:ext cx="3053907" cy="203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54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620688"/>
            <a:ext cx="5338936" cy="57039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Японцы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трепетно относятся к своему символу, поэтому фестивали, посвящённые любованию сакурой пользуются просто фантастической популярностью (в которой, впрочем, для самих японцев нет ничего удивительного) – для многих это один из редких шансов расслабиться и отдохнуть с друзьями и родными. Многие японцы передвигаются по стране вслед за цветущей сакурой, чтобы всю весну провести, любуясь вишнёвым цветом.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Цветущая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вишня и тот праздник, который устраивают в её честь японцы представляются весьма редким событием, которые навсегда останутся одним из самых ярких впечатлений в Вашей жизни.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79" y="1340768"/>
            <a:ext cx="2739767" cy="20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60" y="3861047"/>
            <a:ext cx="2867713" cy="20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347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приспособления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647125" cy="64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79" y="1480790"/>
            <a:ext cx="2304488" cy="176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3154" y="32740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алфетка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495336"/>
            <a:ext cx="2376264" cy="178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328129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488064"/>
            <a:ext cx="2304907" cy="1785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84168" y="3274024"/>
            <a:ext cx="237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Клеёнка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74" y="3861048"/>
            <a:ext cx="239586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3074" y="5661248"/>
            <a:ext cx="239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Тарелка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7" name="Picture 7" descr="F:\DCIM\Camera\IMG75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3861048"/>
            <a:ext cx="2412283" cy="188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5856" y="5746367"/>
            <a:ext cx="2412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Бумажная салфетка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1326" y="584918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Бумажные заготовки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Picture 8" descr="F:\DCIM\Camera\IMG75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650" y="4889151"/>
            <a:ext cx="967656" cy="72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F:\DCIM\Camera\IMG753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7820" y="3861049"/>
            <a:ext cx="947201" cy="94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F:\DCIM\Camera\IMG754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0206" y="3883943"/>
            <a:ext cx="950120" cy="89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45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Порядок работы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полоски цветной бумаги коричневого цвета сформировать ветку (загибание) и на наклеить на заготовку картины.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:\DCIM\Camera\IMG7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72" y="3138246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DCIM\Camera\IMG7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38246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851920" y="4509120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786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Для цветка взять 3 круга и на каждом из них сделать надрез до центра. Один край разреза намазать клеем и завести на другой и получить конус.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F:\DCIM\Camera\IMG754 - копия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2852936"/>
            <a:ext cx="3117027" cy="308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0072" y="2831418"/>
            <a:ext cx="3120147" cy="308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563888" y="4005064"/>
            <a:ext cx="194421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94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Наклеить, заготовленные лепестки цветка, на круг меньшего диаметра.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F:\DCIM\Camera\IMG7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23754"/>
            <a:ext cx="6840760" cy="513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419872" y="3789040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08104" y="3789040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1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бумажной салфетки скатать маленькие шарики для сердцевины цветка, приклеить их.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F:\DCIM\Camera\IMG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696744" cy="5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2915816" y="393305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076056" y="3933056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130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157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Миникартина  «Сакура» Объемная аппликация с элементами оригами</vt:lpstr>
      <vt:lpstr> </vt:lpstr>
      <vt:lpstr>Сакура</vt:lpstr>
      <vt:lpstr>  </vt:lpstr>
      <vt:lpstr>Инструменты и приспособления </vt:lpstr>
      <vt:lpstr>Порядок работы</vt:lpstr>
      <vt:lpstr>  </vt:lpstr>
      <vt:lpstr>3. Наклеить, заготовленные лепестки цветка, на круг меньшего диаметра.</vt:lpstr>
      <vt:lpstr>4. Из бумажной салфетки скатать маленькие шарики для сердцевины цветка, приклеить их.</vt:lpstr>
      <vt:lpstr>5. Для листочка взять зеленый круг, сложить пополам и загнуть немного край от центра или более.</vt:lpstr>
      <vt:lpstr>6. Соединить заготовленные цветы, листья и веточку в одну картину.</vt:lpstr>
      <vt:lpstr>7. Готовая миникартина «Сакура»</vt:lpstr>
      <vt:lpstr>Успехов в работе!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Миникартина «Цветы из кругов»</dc:title>
  <dc:creator>XxX</dc:creator>
  <cp:lastModifiedBy>XxX</cp:lastModifiedBy>
  <cp:revision>8</cp:revision>
  <dcterms:created xsi:type="dcterms:W3CDTF">2013-10-02T16:13:32Z</dcterms:created>
  <dcterms:modified xsi:type="dcterms:W3CDTF">2013-10-08T17:25:23Z</dcterms:modified>
</cp:coreProperties>
</file>