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
  </p:notesMasterIdLst>
  <p:sldIdLst>
    <p:sldId id="256" r:id="rId2"/>
    <p:sldId id="257" r:id="rId3"/>
    <p:sldId id="258" r:id="rId4"/>
    <p:sldId id="261" r:id="rId5"/>
    <p:sldId id="262"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000032"/>
    <a:srgbClr val="000054"/>
    <a:srgbClr val="000074"/>
    <a:srgbClr val="000099"/>
    <a:srgbClr val="0000CC"/>
    <a:srgbClr val="DEF22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autoAdjust="0"/>
    <p:restoredTop sz="94678" autoAdjust="0"/>
  </p:normalViewPr>
  <p:slideViewPr>
    <p:cSldViewPr>
      <p:cViewPr varScale="1">
        <p:scale>
          <a:sx n="102" d="100"/>
          <a:sy n="102" d="100"/>
        </p:scale>
        <p:origin x="-22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165068-2950-4827-9C27-14EC1F1581EA}" type="datetimeFigureOut">
              <a:rPr lang="ru-RU" smtClean="0"/>
              <a:pPr/>
              <a:t>06.10.2013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6E97B6-5D4F-4FB5-9E95-CF2241B0AD8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06E97B6-5D4F-4FB5-9E95-CF2241B0AD8E}"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0889A1DC-985A-45BB-8DBF-2AA59DE882F5}"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889A1DC-985A-45BB-8DBF-2AA59DE882F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889A1DC-985A-45BB-8DBF-2AA59DE882F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889A1DC-985A-45BB-8DBF-2AA59DE882F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889A1DC-985A-45BB-8DBF-2AA59DE882F5}"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889A1DC-985A-45BB-8DBF-2AA59DE882F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889A1DC-985A-45BB-8DBF-2AA59DE882F5}"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889A1DC-985A-45BB-8DBF-2AA59DE882F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889A1DC-985A-45BB-8DBF-2AA59DE882F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5D9D565-E31E-4685-B1C0-29732F5664C4}" type="datetimeFigureOut">
              <a:rPr lang="ru-RU" smtClean="0"/>
              <a:pPr/>
              <a:t>06.10.2013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889A1DC-985A-45BB-8DBF-2AA59DE882F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D5D9D565-E31E-4685-B1C0-29732F5664C4}" type="datetimeFigureOut">
              <a:rPr lang="ru-RU" smtClean="0"/>
              <a:pPr/>
              <a:t>06.10.2013</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0889A1DC-985A-45BB-8DBF-2AA59DE882F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5D9D565-E31E-4685-B1C0-29732F5664C4}" type="datetimeFigureOut">
              <a:rPr lang="ru-RU" smtClean="0"/>
              <a:pPr/>
              <a:t>06.10.2013</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889A1DC-985A-45BB-8DBF-2AA59DE882F5}"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shade val="100000"/>
                <a:satMod val="150000"/>
              </a:schemeClr>
            </a:gs>
            <a:gs pos="65000">
              <a:schemeClr val="bg1">
                <a:shade val="90000"/>
                <a:satMod val="375000"/>
              </a:schemeClr>
            </a:gs>
            <a:gs pos="100000">
              <a:schemeClr val="bg2">
                <a:tint val="88000"/>
                <a:satMod val="400000"/>
              </a:schemeClr>
            </a:gs>
          </a:gsLst>
          <a:lin ang="5400000" scaled="0"/>
        </a:gra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0" y="3429000"/>
            <a:ext cx="6400800" cy="1752600"/>
          </a:xfrm>
        </p:spPr>
        <p:txBody>
          <a:bodyPr>
            <a:normAutofit/>
            <a:scene3d>
              <a:camera prst="orthographicFront"/>
              <a:lightRig rig="threePt" dir="t"/>
            </a:scene3d>
            <a:sp3d>
              <a:bevelB w="38100" h="38100" prst="relaxedInset"/>
            </a:sp3d>
          </a:bodyPr>
          <a:lstStyle/>
          <a:p>
            <a:pPr>
              <a:buNone/>
            </a:pPr>
            <a:r>
              <a:rPr lang="ru-RU" sz="9600" b="1" dirty="0" smtClean="0">
                <a:solidFill>
                  <a:schemeClr val="tx2">
                    <a:lumMod val="75000"/>
                  </a:schemeClr>
                </a:solidFill>
                <a:latin typeface="Gabriola" pitchFamily="82" charset="0"/>
              </a:rPr>
              <a:t>      РЫБЫ</a:t>
            </a:r>
            <a:endParaRPr lang="ru-RU" sz="9600" b="1" dirty="0">
              <a:solidFill>
                <a:schemeClr val="tx2">
                  <a:lumMod val="75000"/>
                </a:schemeClr>
              </a:solidFill>
              <a:latin typeface="Gabriola" pitchFamily="82" charset="0"/>
            </a:endParaRPr>
          </a:p>
        </p:txBody>
      </p:sp>
      <p:sp>
        <p:nvSpPr>
          <p:cNvPr id="2" name="Заголовок 1"/>
          <p:cNvSpPr>
            <a:spLocks noGrp="1"/>
          </p:cNvSpPr>
          <p:nvPr>
            <p:ph type="ctrTitle" idx="4294967295"/>
          </p:nvPr>
        </p:nvSpPr>
        <p:spPr>
          <a:xfrm>
            <a:off x="1543050" y="1500188"/>
            <a:ext cx="7600950" cy="1084262"/>
          </a:xfrm>
        </p:spPr>
        <p:txBody>
          <a:bodyPr>
            <a:normAutofit fontScale="90000"/>
            <a:scene3d>
              <a:camera prst="orthographicFront"/>
              <a:lightRig rig="threePt" dir="t"/>
            </a:scene3d>
            <a:sp3d extrusionH="57150">
              <a:bevelT w="38100" h="38100" prst="relaxedInset"/>
              <a:bevelB w="31750"/>
            </a:sp3d>
          </a:bodyPr>
          <a:lstStyle/>
          <a:p>
            <a:r>
              <a:rPr lang="ru-RU" sz="8000" b="1" dirty="0" smtClean="0">
                <a:latin typeface="Gabriola" pitchFamily="82" charset="0"/>
              </a:rPr>
              <a:t>Мой знак зодиака</a:t>
            </a:r>
            <a:r>
              <a:rPr lang="ru-RU" sz="8000" b="1" dirty="0" smtClean="0">
                <a:effectLst>
                  <a:outerShdw blurRad="75057" dist="38100" dir="5400000" sy="-20000" rotWithShape="0">
                    <a:prstClr val="black">
                      <a:alpha val="25000"/>
                    </a:prstClr>
                  </a:outerShdw>
                </a:effectLst>
                <a:latin typeface="Gabriola" pitchFamily="82" charset="0"/>
              </a:rPr>
              <a:t/>
            </a:r>
            <a:br>
              <a:rPr lang="ru-RU" sz="8000" b="1" dirty="0" smtClean="0">
                <a:effectLst>
                  <a:outerShdw blurRad="75057" dist="38100" dir="5400000" sy="-20000" rotWithShape="0">
                    <a:prstClr val="black">
                      <a:alpha val="25000"/>
                    </a:prstClr>
                  </a:outerShdw>
                </a:effectLst>
                <a:latin typeface="Gabriola" pitchFamily="82" charset="0"/>
              </a:rPr>
            </a:br>
            <a:endParaRPr lang="ru-RU" sz="8000" b="1" dirty="0">
              <a:effectLst>
                <a:outerShdw blurRad="75057" dist="38100" dir="5400000" sy="-20000" rotWithShape="0">
                  <a:prstClr val="black">
                    <a:alpha val="25000"/>
                  </a:prstClr>
                </a:outerShdw>
              </a:effectLst>
              <a:latin typeface="Gabriola" pitchFamily="82" charset="0"/>
            </a:endParaRPr>
          </a:p>
        </p:txBody>
      </p:sp>
    </p:spTree>
  </p:cSld>
  <p:clrMapOvr>
    <a:masterClrMapping/>
  </p:clrMapOvr>
  <p:transition advTm="1716"/>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1071563"/>
            <a:ext cx="7772400" cy="914400"/>
          </a:xfrm>
        </p:spPr>
        <p:txBody>
          <a:bodyPr/>
          <a:lstStyle/>
          <a:p>
            <a:r>
              <a:rPr lang="ru-RU" dirty="0" smtClean="0"/>
              <a:t/>
            </a:r>
            <a:br>
              <a:rPr lang="ru-RU" dirty="0" smtClean="0"/>
            </a:br>
            <a:endParaRPr lang="ru-RU" dirty="0"/>
          </a:p>
        </p:txBody>
      </p:sp>
      <p:pic>
        <p:nvPicPr>
          <p:cNvPr id="4" name="Содержимое 3" descr="kristall-swarovski-ryby-216389.jpg"/>
          <p:cNvPicPr>
            <a:picLocks noGrp="1" noChangeAspect="1"/>
          </p:cNvPicPr>
          <p:nvPr>
            <p:ph idx="4294967295"/>
          </p:nvPr>
        </p:nvPicPr>
        <p:blipFill>
          <a:blip r:embed="rId3"/>
          <a:stretch>
            <a:fillRect/>
          </a:stretch>
        </p:blipFill>
        <p:spPr>
          <a:xfrm>
            <a:off x="1714480" y="928670"/>
            <a:ext cx="5715040" cy="5715040"/>
          </a:xfrm>
        </p:spPr>
      </p:pic>
      <p:sp>
        <p:nvSpPr>
          <p:cNvPr id="5" name="TextBox 4"/>
          <p:cNvSpPr txBox="1"/>
          <p:nvPr/>
        </p:nvSpPr>
        <p:spPr>
          <a:xfrm>
            <a:off x="2285984" y="214290"/>
            <a:ext cx="4857784" cy="584775"/>
          </a:xfrm>
          <a:prstGeom prst="rect">
            <a:avLst/>
          </a:prstGeom>
          <a:noFill/>
        </p:spPr>
        <p:txBody>
          <a:bodyPr wrap="square" rtlCol="0">
            <a:spAutoFit/>
          </a:bodyPr>
          <a:lstStyle/>
          <a:p>
            <a:r>
              <a:rPr lang="en-US" sz="3200" b="1" dirty="0" smtClean="0">
                <a:solidFill>
                  <a:schemeClr val="accent2">
                    <a:lumMod val="75000"/>
                  </a:schemeClr>
                </a:solidFill>
              </a:rPr>
              <a:t>19 </a:t>
            </a:r>
            <a:r>
              <a:rPr lang="ru-RU" sz="3200" b="1" dirty="0" smtClean="0">
                <a:solidFill>
                  <a:schemeClr val="accent2">
                    <a:lumMod val="75000"/>
                  </a:schemeClr>
                </a:solidFill>
              </a:rPr>
              <a:t>февраля</a:t>
            </a:r>
            <a:r>
              <a:rPr lang="en-US" sz="3200" b="1" dirty="0" smtClean="0">
                <a:solidFill>
                  <a:schemeClr val="accent2">
                    <a:lumMod val="75000"/>
                  </a:schemeClr>
                </a:solidFill>
              </a:rPr>
              <a:t> – 20 </a:t>
            </a:r>
            <a:r>
              <a:rPr lang="ru-RU" sz="3200" b="1" dirty="0" smtClean="0">
                <a:solidFill>
                  <a:schemeClr val="accent2">
                    <a:lumMod val="75000"/>
                  </a:schemeClr>
                </a:solidFill>
              </a:rPr>
              <a:t>марта</a:t>
            </a:r>
            <a:endParaRPr lang="ru-RU" sz="3200" b="1" dirty="0">
              <a:solidFill>
                <a:schemeClr val="accent2">
                  <a:lumMod val="75000"/>
                </a:schemeClr>
              </a:solidFill>
            </a:endParaRPr>
          </a:p>
        </p:txBody>
      </p:sp>
    </p:spTree>
  </p:cSld>
  <p:clrMapOvr>
    <a:masterClrMapping/>
  </p:clrMapOvr>
  <p:transition advTm="2762">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1000" r="-11000"/>
          </a:stretch>
        </a:blipFill>
        <a:effectLst/>
      </p:bgPr>
    </p:bg>
    <p:spTree>
      <p:nvGrpSpPr>
        <p:cNvPr id="1" name=""/>
        <p:cNvGrpSpPr/>
        <p:nvPr/>
      </p:nvGrpSpPr>
      <p:grpSpPr>
        <a:xfrm>
          <a:off x="0" y="0"/>
          <a:ext cx="0" cy="0"/>
          <a:chOff x="0" y="0"/>
          <a:chExt cx="0" cy="0"/>
        </a:xfrm>
      </p:grpSpPr>
      <p:sp>
        <p:nvSpPr>
          <p:cNvPr id="7" name="TextBox 6"/>
          <p:cNvSpPr txBox="1"/>
          <p:nvPr/>
        </p:nvSpPr>
        <p:spPr>
          <a:xfrm>
            <a:off x="857224" y="357166"/>
            <a:ext cx="7786742" cy="5755422"/>
          </a:xfrm>
          <a:prstGeom prst="rect">
            <a:avLst/>
          </a:prstGeom>
          <a:solidFill>
            <a:srgbClr val="000032"/>
          </a:solidFill>
        </p:spPr>
        <p:txBody>
          <a:bodyPr wrap="square" rtlCol="0" anchor="ctr" anchorCtr="1">
            <a:spAutoFit/>
          </a:bodyPr>
          <a:lstStyle/>
          <a:p>
            <a:pPr algn="just"/>
            <a:r>
              <a:rPr lang="ru-RU" sz="1600" dirty="0" smtClean="0">
                <a:latin typeface="Arno Pro Smbd SmText" pitchFamily="18" charset="0"/>
                <a:cs typeface="Gautami" pitchFamily="34" charset="0"/>
              </a:rPr>
              <a:t>Рыбы - последний, двенадцатый знак зодиакального круга. Это очень изменчивый знак. Рыбы очень гибки в своем поведении и при возникновении проблем ложатся на дно. Они очень сложные по своему характеру, им важны только чувства и переживания. Рыбы это крайне творческие и артистические натуры. Из-за сильного влияния Нептуна, у Рыб слабая воля, некая пассивность и нерешительность. У них в душе часто смятение и хаос.  Рыбы отлично умеют находить общий язык с окружающими на фоне совершенного  безразличия по отношению ко мнению окружающих их людей. На свете существует не так много вещей, способных заставить Рыб предпринимать какие либо активные действия. Однако если вывести Рыбу из себя, заставить нервничать, то она может быть крайне агрессивной и непримиримой. Обычно, люди, рожденные под знаком зодиака Рыбы, стараются выбирать путь наименьшего сопротивления. Критика в собственный адрес это одно из самых больших оскорблений в адрес того, кто рожден под знаком зодиака Рыбы. Эти люди просто не переносит критики, поучений и наставлений. Зачастую это крайне одаренные люди, которые воспринимают жизнь как огромный театр. У Рыб очень сильно развита интуиция, поэтому те советы, которые они обычно дают, очень ценны. Забота о родных и близких - вот одна из основных задач для типичной Рыбы. </a:t>
            </a:r>
          </a:p>
          <a:p>
            <a:pPr algn="just"/>
            <a:r>
              <a:rPr lang="ru-RU" sz="1600" dirty="0" smtClean="0">
                <a:latin typeface="Arno Pro Smbd SmText" pitchFamily="18" charset="0"/>
                <a:cs typeface="Gautami" pitchFamily="34" charset="0"/>
              </a:rPr>
              <a:t>Она тратит изрядную часть своего времени и сил, помогая друзьям и родственникам.    В заключение описания знака зодиака Рыбы, важно упомянуть, что эти люди почти никогда не говорит прямо "да", или "нет", оставляя себе возможность изменить собственное мнение и уклониться от обязательств. Вообще практически всё в жизни Рыбы похоже на подводную иллюзию. И если Вы хотите по-настоящему понять Рыб, не стоит пытаться делать это с помощью логики, включите лучше воображение. </a:t>
            </a:r>
            <a:endParaRPr lang="ru-RU" sz="1600" dirty="0">
              <a:latin typeface="Arno Pro Smbd SmText" pitchFamily="18" charset="0"/>
              <a:cs typeface="Gautami" pitchFamily="34" charset="0"/>
            </a:endParaRPr>
          </a:p>
        </p:txBody>
      </p:sp>
    </p:spTree>
  </p:cSld>
  <p:clrMapOvr>
    <a:masterClrMapping/>
  </p:clrMapOvr>
  <p:transition advTm="35599">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 Известные люди родившиеся под знаком Рыб</a:t>
            </a:r>
            <a:endParaRPr lang="ru-RU" sz="2800" dirty="0"/>
          </a:p>
        </p:txBody>
      </p:sp>
      <p:sp>
        <p:nvSpPr>
          <p:cNvPr id="5" name="Текст 4"/>
          <p:cNvSpPr>
            <a:spLocks noGrp="1"/>
          </p:cNvSpPr>
          <p:nvPr>
            <p:ph type="body" idx="1"/>
          </p:nvPr>
        </p:nvSpPr>
        <p:spPr>
          <a:xfrm>
            <a:off x="500034" y="1571612"/>
            <a:ext cx="4040188" cy="949338"/>
          </a:xfrm>
        </p:spPr>
        <p:txBody>
          <a:bodyPr>
            <a:normAutofit fontScale="70000" lnSpcReduction="20000"/>
          </a:bodyPr>
          <a:lstStyle/>
          <a:p>
            <a:r>
              <a:rPr lang="ru-RU" dirty="0" smtClean="0"/>
              <a:t>       Александр Степанович Попов</a:t>
            </a:r>
          </a:p>
          <a:p>
            <a:r>
              <a:rPr lang="ru-RU" dirty="0" smtClean="0"/>
              <a:t>                      16 марта 1859 г.</a:t>
            </a:r>
          </a:p>
          <a:p>
            <a:r>
              <a:rPr lang="ru-RU" dirty="0" smtClean="0"/>
              <a:t>              Изобретатель радио</a:t>
            </a:r>
          </a:p>
          <a:p>
            <a:endParaRPr lang="ru-RU" dirty="0"/>
          </a:p>
        </p:txBody>
      </p:sp>
      <p:sp>
        <p:nvSpPr>
          <p:cNvPr id="6" name="Текст 5"/>
          <p:cNvSpPr>
            <a:spLocks noGrp="1"/>
          </p:cNvSpPr>
          <p:nvPr>
            <p:ph type="body" sz="half" idx="3"/>
          </p:nvPr>
        </p:nvSpPr>
        <p:spPr>
          <a:xfrm>
            <a:off x="4645025" y="1500174"/>
            <a:ext cx="4041775" cy="949338"/>
          </a:xfrm>
        </p:spPr>
        <p:txBody>
          <a:bodyPr>
            <a:normAutofit fontScale="70000" lnSpcReduction="20000"/>
          </a:bodyPr>
          <a:lstStyle/>
          <a:p>
            <a:pPr algn="ctr"/>
            <a:r>
              <a:rPr lang="ru-RU" dirty="0" smtClean="0"/>
              <a:t> Альберт Эйнштейн</a:t>
            </a:r>
          </a:p>
          <a:p>
            <a:pPr algn="ctr"/>
            <a:r>
              <a:rPr lang="ru-RU" dirty="0" smtClean="0"/>
              <a:t>14 марта </a:t>
            </a:r>
            <a:r>
              <a:rPr lang="ru-RU" dirty="0" smtClean="0"/>
              <a:t>1879 г.</a:t>
            </a:r>
            <a:endParaRPr lang="ru-RU" dirty="0" smtClean="0"/>
          </a:p>
          <a:p>
            <a:pPr algn="ctr"/>
            <a:r>
              <a:rPr lang="ru-RU" dirty="0" smtClean="0"/>
              <a:t>Физик,  физик - теоретик</a:t>
            </a:r>
            <a:endParaRPr lang="ru-RU" dirty="0"/>
          </a:p>
        </p:txBody>
      </p:sp>
      <p:pic>
        <p:nvPicPr>
          <p:cNvPr id="10" name="Содержимое 9" descr="33515_html_601b726.jpg"/>
          <p:cNvPicPr>
            <a:picLocks noGrp="1" noChangeAspect="1"/>
          </p:cNvPicPr>
          <p:nvPr>
            <p:ph sz="quarter" idx="2"/>
          </p:nvPr>
        </p:nvPicPr>
        <p:blipFill>
          <a:blip r:embed="rId2" cstate="print"/>
          <a:stretch>
            <a:fillRect/>
          </a:stretch>
        </p:blipFill>
        <p:spPr>
          <a:xfrm>
            <a:off x="497681" y="2459038"/>
            <a:ext cx="3959225" cy="3959225"/>
          </a:xfrm>
        </p:spPr>
      </p:pic>
      <p:pic>
        <p:nvPicPr>
          <p:cNvPr id="11" name="Содержимое 10" descr="энштейн.jpg"/>
          <p:cNvPicPr>
            <a:picLocks noGrp="1" noChangeAspect="1"/>
          </p:cNvPicPr>
          <p:nvPr>
            <p:ph sz="quarter" idx="4"/>
          </p:nvPr>
        </p:nvPicPr>
        <p:blipFill>
          <a:blip r:embed="rId3" cstate="print"/>
          <a:stretch>
            <a:fillRect/>
          </a:stretch>
        </p:blipFill>
        <p:spPr>
          <a:xfrm>
            <a:off x="4684238" y="2459038"/>
            <a:ext cx="3963349" cy="3959225"/>
          </a:xfrm>
        </p:spPr>
      </p:pic>
    </p:spTree>
  </p:cSld>
  <p:clrMapOvr>
    <a:masterClrMapping/>
  </p:clrMapOvr>
  <p:transition advTm="4493">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 Известные люди родившиеся под знаком Рыб</a:t>
            </a:r>
            <a:endParaRPr lang="ru-RU" sz="2800" dirty="0"/>
          </a:p>
        </p:txBody>
      </p:sp>
      <p:sp>
        <p:nvSpPr>
          <p:cNvPr id="5" name="Текст 4"/>
          <p:cNvSpPr>
            <a:spLocks noGrp="1"/>
          </p:cNvSpPr>
          <p:nvPr>
            <p:ph type="body" idx="1"/>
          </p:nvPr>
        </p:nvSpPr>
        <p:spPr>
          <a:xfrm>
            <a:off x="285720" y="1357298"/>
            <a:ext cx="2643206" cy="1071570"/>
          </a:xfrm>
        </p:spPr>
        <p:txBody>
          <a:bodyPr>
            <a:normAutofit fontScale="55000" lnSpcReduction="20000"/>
          </a:bodyPr>
          <a:lstStyle/>
          <a:p>
            <a:pPr algn="ctr"/>
            <a:r>
              <a:rPr lang="ru-RU" dirty="0" smtClean="0"/>
              <a:t>  Сергей Владимирович                    Михалков </a:t>
            </a:r>
          </a:p>
          <a:p>
            <a:r>
              <a:rPr lang="ru-RU" dirty="0" smtClean="0"/>
              <a:t>                 13 марта 1913 г.</a:t>
            </a:r>
          </a:p>
          <a:p>
            <a:pPr algn="ctr"/>
            <a:r>
              <a:rPr lang="ru-RU" dirty="0" smtClean="0"/>
              <a:t>Детский писатель , автор гимна   СССР, России</a:t>
            </a:r>
            <a:endParaRPr lang="ru-RU" dirty="0"/>
          </a:p>
        </p:txBody>
      </p:sp>
      <p:sp>
        <p:nvSpPr>
          <p:cNvPr id="6" name="Текст 5"/>
          <p:cNvSpPr>
            <a:spLocks noGrp="1"/>
          </p:cNvSpPr>
          <p:nvPr>
            <p:ph type="body" sz="half" idx="3"/>
          </p:nvPr>
        </p:nvSpPr>
        <p:spPr>
          <a:xfrm>
            <a:off x="6143636" y="1357298"/>
            <a:ext cx="2828916" cy="1092214"/>
          </a:xfrm>
        </p:spPr>
        <p:txBody>
          <a:bodyPr>
            <a:normAutofit fontScale="62500" lnSpcReduction="20000"/>
          </a:bodyPr>
          <a:lstStyle/>
          <a:p>
            <a:pPr algn="ctr"/>
            <a:r>
              <a:rPr lang="ru-RU" dirty="0" smtClean="0">
                <a:solidFill>
                  <a:schemeClr val="accent2">
                    <a:lumMod val="75000"/>
                  </a:schemeClr>
                </a:solidFill>
              </a:rPr>
              <a:t>Пётр Павлович Ершов</a:t>
            </a:r>
          </a:p>
          <a:p>
            <a:pPr algn="ctr"/>
            <a:r>
              <a:rPr lang="ru-RU" dirty="0" smtClean="0">
                <a:solidFill>
                  <a:schemeClr val="accent2">
                    <a:lumMod val="75000"/>
                  </a:schemeClr>
                </a:solidFill>
              </a:rPr>
              <a:t>6 марта 1815 г.</a:t>
            </a:r>
          </a:p>
          <a:p>
            <a:pPr algn="ctr"/>
            <a:r>
              <a:rPr lang="ru-RU" dirty="0" smtClean="0">
                <a:solidFill>
                  <a:schemeClr val="accent2">
                    <a:lumMod val="75000"/>
                  </a:schemeClr>
                </a:solidFill>
              </a:rPr>
              <a:t>Писатель, автор книги </a:t>
            </a:r>
            <a:r>
              <a:rPr lang="en-US" dirty="0" smtClean="0">
                <a:solidFill>
                  <a:schemeClr val="accent2">
                    <a:lumMod val="75000"/>
                  </a:schemeClr>
                </a:solidFill>
              </a:rPr>
              <a:t>“</a:t>
            </a:r>
            <a:r>
              <a:rPr lang="ru-RU" dirty="0" smtClean="0">
                <a:solidFill>
                  <a:schemeClr val="accent2">
                    <a:lumMod val="75000"/>
                  </a:schemeClr>
                </a:solidFill>
              </a:rPr>
              <a:t>Конёк Горбунок "</a:t>
            </a:r>
            <a:endParaRPr lang="ru-RU" dirty="0">
              <a:solidFill>
                <a:schemeClr val="accent2">
                  <a:lumMod val="75000"/>
                </a:schemeClr>
              </a:solidFill>
            </a:endParaRPr>
          </a:p>
        </p:txBody>
      </p:sp>
      <p:pic>
        <p:nvPicPr>
          <p:cNvPr id="9" name="Содержимое 8" descr="1-086-01.jpg"/>
          <p:cNvPicPr>
            <a:picLocks noGrp="1" noChangeAspect="1"/>
          </p:cNvPicPr>
          <p:nvPr>
            <p:ph sz="quarter" idx="2"/>
          </p:nvPr>
        </p:nvPicPr>
        <p:blipFill>
          <a:blip r:embed="rId2" cstate="print"/>
          <a:stretch>
            <a:fillRect/>
          </a:stretch>
        </p:blipFill>
        <p:spPr>
          <a:xfrm>
            <a:off x="285720" y="2428868"/>
            <a:ext cx="2638555" cy="3959225"/>
          </a:xfrm>
        </p:spPr>
      </p:pic>
      <p:pic>
        <p:nvPicPr>
          <p:cNvPr id="12" name="Содержимое 11" descr="105653_or.jpg"/>
          <p:cNvPicPr>
            <a:picLocks noGrp="1" noChangeAspect="1"/>
          </p:cNvPicPr>
          <p:nvPr>
            <p:ph sz="quarter" idx="4"/>
          </p:nvPr>
        </p:nvPicPr>
        <p:blipFill>
          <a:blip r:embed="rId3"/>
          <a:stretch>
            <a:fillRect/>
          </a:stretch>
        </p:blipFill>
        <p:spPr>
          <a:xfrm>
            <a:off x="6215074" y="2428868"/>
            <a:ext cx="2639483" cy="3959225"/>
          </a:xfrm>
        </p:spPr>
      </p:pic>
      <p:pic>
        <p:nvPicPr>
          <p:cNvPr id="13" name="Содержимое 8" descr="1-086-01.jpg"/>
          <p:cNvPicPr>
            <a:picLocks noChangeAspect="1"/>
          </p:cNvPicPr>
          <p:nvPr/>
        </p:nvPicPr>
        <p:blipFill>
          <a:blip r:embed="rId4" cstate="print"/>
          <a:stretch>
            <a:fillRect/>
          </a:stretch>
        </p:blipFill>
        <p:spPr>
          <a:xfrm>
            <a:off x="3286116" y="2429564"/>
            <a:ext cx="2638555" cy="3957832"/>
          </a:xfrm>
          <a:prstGeom prst="rect">
            <a:avLst/>
          </a:prstGeom>
        </p:spPr>
      </p:pic>
      <p:sp>
        <p:nvSpPr>
          <p:cNvPr id="14" name="TextBox 13"/>
          <p:cNvSpPr txBox="1"/>
          <p:nvPr/>
        </p:nvSpPr>
        <p:spPr>
          <a:xfrm>
            <a:off x="3286116" y="1357298"/>
            <a:ext cx="2571768" cy="1077218"/>
          </a:xfrm>
          <a:prstGeom prst="rect">
            <a:avLst/>
          </a:prstGeom>
          <a:noFill/>
        </p:spPr>
        <p:txBody>
          <a:bodyPr wrap="square" rtlCol="0">
            <a:spAutoFit/>
          </a:bodyPr>
          <a:lstStyle/>
          <a:p>
            <a:pPr algn="ctr"/>
            <a:r>
              <a:rPr lang="ru-RU" sz="1600" b="1" dirty="0" smtClean="0">
                <a:solidFill>
                  <a:schemeClr val="accent2">
                    <a:lumMod val="75000"/>
                  </a:schemeClr>
                </a:solidFill>
              </a:rPr>
              <a:t>Галилео Галилей</a:t>
            </a:r>
          </a:p>
          <a:p>
            <a:pPr algn="ctr"/>
            <a:r>
              <a:rPr lang="ru-RU" sz="1600" b="1" dirty="0" smtClean="0">
                <a:solidFill>
                  <a:schemeClr val="accent2">
                    <a:lumMod val="75000"/>
                  </a:schemeClr>
                </a:solidFill>
              </a:rPr>
              <a:t>15 февраля 1564 г.</a:t>
            </a:r>
          </a:p>
          <a:p>
            <a:pPr algn="ctr"/>
            <a:r>
              <a:rPr lang="ru-RU" sz="1600" b="1" dirty="0" smtClean="0">
                <a:solidFill>
                  <a:schemeClr val="accent2">
                    <a:lumMod val="75000"/>
                  </a:schemeClr>
                </a:solidFill>
              </a:rPr>
              <a:t>Астроном , изобретатель  телескопа</a:t>
            </a:r>
            <a:endParaRPr lang="ru-RU" sz="1600" b="1" dirty="0">
              <a:solidFill>
                <a:schemeClr val="accent2">
                  <a:lumMod val="75000"/>
                </a:schemeClr>
              </a:solidFill>
            </a:endParaRPr>
          </a:p>
        </p:txBody>
      </p:sp>
    </p:spTree>
  </p:cSld>
  <p:clrMapOvr>
    <a:masterClrMapping/>
  </p:clrMapOvr>
  <p:transition advTm="6302">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210</TotalTime>
  <Words>403</Words>
  <Application>Microsoft Office PowerPoint</Application>
  <PresentationFormat>Экран (4:3)</PresentationFormat>
  <Paragraphs>24</Paragraphs>
  <Slides>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Метро</vt:lpstr>
      <vt:lpstr>Мой знак зодиака </vt:lpstr>
      <vt:lpstr> </vt:lpstr>
      <vt:lpstr>Слайд 3</vt:lpstr>
      <vt:lpstr> Известные люди родившиеся под знаком Рыб</vt:lpstr>
      <vt:lpstr> Известные люди родившиеся под знаком Рыб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Мой знак зодиака.</dc:title>
  <dc:creator>Home</dc:creator>
  <cp:lastModifiedBy>Home</cp:lastModifiedBy>
  <cp:revision>22</cp:revision>
  <dcterms:created xsi:type="dcterms:W3CDTF">2013-10-06T08:03:05Z</dcterms:created>
  <dcterms:modified xsi:type="dcterms:W3CDTF">2013-10-06T11:37:23Z</dcterms:modified>
</cp:coreProperties>
</file>