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0B47DD3-5534-49A7-BFBA-600E82B446D4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C155AAB-1325-4825-9DD2-DEB195838C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Этапы постановки ПВВК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Практическое занятие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747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	Определяется целесообразность использования ПВВК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206" y="1100138"/>
            <a:ext cx="3579812" cy="3579812"/>
          </a:xfrm>
        </p:spPr>
      </p:pic>
    </p:spTree>
    <p:extLst>
      <p:ext uri="{BB962C8B-B14F-4D97-AF65-F5344CB8AC3E}">
        <p14:creationId xmlns:p14="http://schemas.microsoft.com/office/powerpoint/2010/main" val="310073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	Получение информированного согласия пациента.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206" y="1100138"/>
            <a:ext cx="3579812" cy="3579812"/>
          </a:xfrm>
        </p:spPr>
      </p:pic>
    </p:spTree>
    <p:extLst>
      <p:ext uri="{BB962C8B-B14F-4D97-AF65-F5344CB8AC3E}">
        <p14:creationId xmlns:p14="http://schemas.microsoft.com/office/powerpoint/2010/main" val="49486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	Выбор катетера.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Характеристики и цветовая маркировка катетеров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Медифлон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43427"/>
            <a:ext cx="8640960" cy="4476018"/>
          </a:xfrm>
        </p:spPr>
      </p:pic>
    </p:spTree>
    <p:extLst>
      <p:ext uri="{BB962C8B-B14F-4D97-AF65-F5344CB8AC3E}">
        <p14:creationId xmlns:p14="http://schemas.microsoft.com/office/powerpoint/2010/main" val="230718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4.	Выбор места венепункции.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112" y="1289844"/>
            <a:ext cx="3810000" cy="3200400"/>
          </a:xfrm>
        </p:spPr>
      </p:pic>
    </p:spTree>
    <p:extLst>
      <p:ext uri="{BB962C8B-B14F-4D97-AF65-F5344CB8AC3E}">
        <p14:creationId xmlns:p14="http://schemas.microsoft.com/office/powerpoint/2010/main" val="64863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353344"/>
            <a:ext cx="3200400" cy="3200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340768"/>
            <a:ext cx="4032448" cy="31244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	Установка ПВВК.</a:t>
            </a:r>
          </a:p>
        </p:txBody>
      </p:sp>
    </p:spTree>
    <p:extLst>
      <p:ext uri="{BB962C8B-B14F-4D97-AF65-F5344CB8AC3E}">
        <p14:creationId xmlns:p14="http://schemas.microsoft.com/office/powerpoint/2010/main" val="4183819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883696"/>
            <a:ext cx="3200400" cy="21396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1161320"/>
            <a:ext cx="3200400" cy="358444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	Осмотр места установки ПВВК.</a:t>
            </a:r>
          </a:p>
        </p:txBody>
      </p:sp>
    </p:spTree>
    <p:extLst>
      <p:ext uri="{BB962C8B-B14F-4D97-AF65-F5344CB8AC3E}">
        <p14:creationId xmlns:p14="http://schemas.microsoft.com/office/powerpoint/2010/main" val="32277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2148110"/>
            <a:ext cx="3200400" cy="16108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2108105"/>
            <a:ext cx="3200400" cy="169087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	Изъятие и утилизация ПВВК.</a:t>
            </a:r>
          </a:p>
        </p:txBody>
      </p:sp>
    </p:spTree>
    <p:extLst>
      <p:ext uri="{BB962C8B-B14F-4D97-AF65-F5344CB8AC3E}">
        <p14:creationId xmlns:p14="http://schemas.microsoft.com/office/powerpoint/2010/main" val="729704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1753394"/>
            <a:ext cx="3200400" cy="24003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488" y="1937544"/>
            <a:ext cx="2260600" cy="2032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	Установление нового катетера.</a:t>
            </a:r>
          </a:p>
        </p:txBody>
      </p:sp>
    </p:spTree>
    <p:extLst>
      <p:ext uri="{BB962C8B-B14F-4D97-AF65-F5344CB8AC3E}">
        <p14:creationId xmlns:p14="http://schemas.microsoft.com/office/powerpoint/2010/main" val="2636429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</TotalTime>
  <Words>21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Этапы постановки ПВВК</vt:lpstr>
      <vt:lpstr>1. Определяется целесообразность использования ПВВК</vt:lpstr>
      <vt:lpstr>2. Получение информированного согласия пациента.</vt:lpstr>
      <vt:lpstr>3. Выбор катетера. Характеристики и цветовая маркировка катетеров Медифлон. </vt:lpstr>
      <vt:lpstr>4. Выбор места венепункции.</vt:lpstr>
      <vt:lpstr>5. Установка ПВВК.</vt:lpstr>
      <vt:lpstr>6. Осмотр места установки ПВВК.</vt:lpstr>
      <vt:lpstr>7. Изъятие и утилизация ПВВК.</vt:lpstr>
      <vt:lpstr>8. Установление нового катетера.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постановки ПВВК</dc:title>
  <dc:creator>Евгеша</dc:creator>
  <cp:lastModifiedBy>Евгеша</cp:lastModifiedBy>
  <cp:revision>2</cp:revision>
  <dcterms:created xsi:type="dcterms:W3CDTF">2013-06-13T17:48:23Z</dcterms:created>
  <dcterms:modified xsi:type="dcterms:W3CDTF">2013-06-13T18:04:29Z</dcterms:modified>
</cp:coreProperties>
</file>