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24334" y="620688"/>
            <a:ext cx="92554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Ганодерма</a:t>
            </a:r>
            <a:r>
              <a:rPr lang="ru-RU" sz="5400" b="1" cap="all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-</a:t>
            </a:r>
            <a:r>
              <a:rPr lang="ru-RU" sz="5400" b="1" cap="all" spc="0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Король лекарственных трав </a:t>
            </a:r>
            <a:endParaRPr lang="ru-RU" sz="5400" b="1" cap="all" spc="0" dirty="0">
              <a:ln/>
              <a:solidFill>
                <a:schemeClr val="accent3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3024336" cy="3629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11960" y="3933056"/>
            <a:ext cx="2972714" cy="2034247"/>
          </a:xfrm>
        </p:spPr>
        <p:txBody>
          <a:bodyPr>
            <a:normAutofit/>
          </a:bodyPr>
          <a:lstStyle/>
          <a:p>
            <a:r>
              <a:rPr lang="ru-RU" dirty="0" smtClean="0"/>
              <a:t>Работу выполнил ученик 4 «А» класса МАОУ СОШ №7</a:t>
            </a:r>
          </a:p>
          <a:p>
            <a:r>
              <a:rPr lang="ru-RU" dirty="0" err="1" smtClean="0"/>
              <a:t>Косенко</a:t>
            </a:r>
            <a:r>
              <a:rPr lang="ru-RU" dirty="0" smtClean="0"/>
              <a:t> Денис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5421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381328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Гриб </a:t>
            </a:r>
            <a:r>
              <a:rPr lang="ru-RU" sz="2800" dirty="0" err="1"/>
              <a:t>ганодерма</a:t>
            </a:r>
            <a:r>
              <a:rPr lang="ru-RU" sz="2800" dirty="0"/>
              <a:t> больше известен как </a:t>
            </a:r>
            <a:r>
              <a:rPr lang="ru-RU" sz="2800" dirty="0" err="1"/>
              <a:t>рейши</a:t>
            </a:r>
            <a:r>
              <a:rPr lang="ru-RU" sz="2800" dirty="0"/>
              <a:t>, его еще называют </a:t>
            </a:r>
            <a:r>
              <a:rPr lang="ru-RU" sz="2800" dirty="0" err="1"/>
              <a:t>Линг</a:t>
            </a:r>
            <a:r>
              <a:rPr lang="ru-RU" sz="2800" dirty="0"/>
              <a:t>-ши или «Гриб бессмертия». 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В </a:t>
            </a:r>
            <a:r>
              <a:rPr lang="ru-RU" sz="2800" dirty="0"/>
              <a:t>традиционной китайской медицине </a:t>
            </a:r>
            <a:r>
              <a:rPr lang="ru-RU" sz="2800" dirty="0" err="1"/>
              <a:t>ганодерме</a:t>
            </a:r>
            <a:r>
              <a:rPr lang="ru-RU" sz="2800" dirty="0"/>
              <a:t> присвоена «высшая» категория с точки зрения широты действия и отсутствия побочных эффектов.</a:t>
            </a:r>
          </a:p>
        </p:txBody>
      </p:sp>
      <p:pic>
        <p:nvPicPr>
          <p:cNvPr id="3074" name="Picture 2" descr="C:\Users\Елена\Desktop\ганодерма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21088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910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60648"/>
            <a:ext cx="64008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 err="1"/>
              <a:t>Ганодерма</a:t>
            </a:r>
            <a:r>
              <a:rPr lang="ru-RU" sz="2800" dirty="0"/>
              <a:t> (</a:t>
            </a:r>
            <a:r>
              <a:rPr lang="ru-RU" sz="2800" dirty="0" err="1"/>
              <a:t>Ganoderma</a:t>
            </a:r>
            <a:r>
              <a:rPr lang="ru-RU" sz="2800" dirty="0"/>
              <a:t> </a:t>
            </a:r>
            <a:r>
              <a:rPr lang="ru-RU" sz="2800" dirty="0" err="1"/>
              <a:t>lucidum</a:t>
            </a:r>
            <a:r>
              <a:rPr lang="ru-RU" sz="2800" dirty="0"/>
              <a:t>) «успокаивает, снимает стресс, восстанавливает иммунную систему. </a:t>
            </a:r>
            <a:r>
              <a:rPr lang="ru-RU" sz="2800" dirty="0" err="1"/>
              <a:t>Ганодерма</a:t>
            </a:r>
            <a:r>
              <a:rPr lang="ru-RU" sz="2800" dirty="0"/>
              <a:t> обнаруживает сильное противоопухолевое действие и является ингредиентом почти 30% китайских травных формул».</a:t>
            </a:r>
          </a:p>
        </p:txBody>
      </p:sp>
      <p:pic>
        <p:nvPicPr>
          <p:cNvPr id="4098" name="Picture 2" descr="C:\Users\Елена\Desktop\ганодерма\plantaz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47007"/>
            <a:ext cx="5760640" cy="331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136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404664"/>
            <a:ext cx="7677472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/>
              <a:t>Это растение способно исцелять многие болезни, омолаживать организм и повышать интеллектуальные возможности человека, улучшая память, внимание, слух, зрение и </a:t>
            </a:r>
            <a:r>
              <a:rPr lang="ru-RU" sz="2800" dirty="0" smtClean="0"/>
              <a:t>обоняние. При </a:t>
            </a:r>
            <a:r>
              <a:rPr lang="ru-RU" sz="2800" dirty="0"/>
              <a:t>регулярном длительном применении - увеличивается и общая продолжительность </a:t>
            </a:r>
            <a:r>
              <a:rPr lang="ru-RU" sz="2800" dirty="0" smtClean="0"/>
              <a:t>жизни!</a:t>
            </a:r>
            <a:endParaRPr lang="ru-RU" sz="2800" dirty="0"/>
          </a:p>
        </p:txBody>
      </p:sp>
      <p:pic>
        <p:nvPicPr>
          <p:cNvPr id="5122" name="Picture 2" descr="C:\Users\Елена\Desktop\ганодерма\06_14_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61048"/>
            <a:ext cx="4104456" cy="270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108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404664"/>
            <a:ext cx="6788224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/>
              <a:t>О целебных свойствах </a:t>
            </a:r>
            <a:r>
              <a:rPr lang="ru-RU" sz="2800" dirty="0" err="1"/>
              <a:t>ганодермы</a:t>
            </a:r>
            <a:r>
              <a:rPr lang="ru-RU" sz="2800" dirty="0"/>
              <a:t> в Китае известно 4 тысячелетия. Согласно древним источникам гриб назывался растением, "дающим вечную молодость", или "божественной травой" и использовался только императорами или богатыми аристократами древности.</a:t>
            </a:r>
          </a:p>
        </p:txBody>
      </p:sp>
      <p:pic>
        <p:nvPicPr>
          <p:cNvPr id="6146" name="Picture 2" descr="C:\Users\Елена\Desktop\ганодерма\1316760160_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937884"/>
            <a:ext cx="2540000" cy="27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660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8136904" cy="604867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b="1" dirty="0" smtClean="0"/>
              <a:t>Показания:</a:t>
            </a:r>
            <a:endParaRPr lang="ru-RU" b="1" dirty="0"/>
          </a:p>
          <a:p>
            <a:pPr marL="45720" indent="0">
              <a:buNone/>
            </a:pPr>
            <a:r>
              <a:rPr lang="ru-RU" dirty="0"/>
              <a:t>• укрепление иммунной системы;</a:t>
            </a:r>
          </a:p>
          <a:p>
            <a:pPr marL="45720" indent="0">
              <a:buNone/>
            </a:pPr>
            <a:r>
              <a:rPr lang="ru-RU" dirty="0"/>
              <a:t>• аллергия;</a:t>
            </a:r>
          </a:p>
          <a:p>
            <a:pPr marL="45720" indent="0">
              <a:buNone/>
            </a:pPr>
            <a:r>
              <a:rPr lang="ru-RU" dirty="0"/>
              <a:t>• герпес;</a:t>
            </a:r>
          </a:p>
          <a:p>
            <a:pPr marL="45720" indent="0">
              <a:buNone/>
            </a:pPr>
            <a:r>
              <a:rPr lang="ru-RU" dirty="0"/>
              <a:t>• синдром хронической усталости;</a:t>
            </a:r>
          </a:p>
          <a:p>
            <a:pPr marL="45720" indent="0">
              <a:buNone/>
            </a:pPr>
            <a:r>
              <a:rPr lang="ru-RU" dirty="0"/>
              <a:t>• </a:t>
            </a:r>
            <a:r>
              <a:rPr lang="ru-RU" dirty="0" err="1"/>
              <a:t>фибромиалгия</a:t>
            </a:r>
            <a:r>
              <a:rPr lang="ru-RU" dirty="0"/>
              <a:t>;</a:t>
            </a:r>
          </a:p>
          <a:p>
            <a:pPr marL="45720" indent="0">
              <a:buNone/>
            </a:pPr>
            <a:r>
              <a:rPr lang="ru-RU" dirty="0"/>
              <a:t>• гипертония;</a:t>
            </a:r>
          </a:p>
          <a:p>
            <a:pPr marL="45720" indent="0">
              <a:buNone/>
            </a:pPr>
            <a:r>
              <a:rPr lang="ru-RU" dirty="0"/>
              <a:t>• атеросклероз;</a:t>
            </a:r>
          </a:p>
          <a:p>
            <a:pPr marL="45720" indent="0">
              <a:buNone/>
            </a:pPr>
            <a:r>
              <a:rPr lang="ru-RU" dirty="0"/>
              <a:t>• вирусный гепатит;</a:t>
            </a:r>
          </a:p>
          <a:p>
            <a:pPr marL="45720" indent="0">
              <a:buNone/>
            </a:pPr>
            <a:r>
              <a:rPr lang="ru-RU" dirty="0"/>
              <a:t>• реабилитация после </a:t>
            </a:r>
            <a:r>
              <a:rPr lang="ru-RU" dirty="0" err="1"/>
              <a:t>химио</a:t>
            </a:r>
            <a:r>
              <a:rPr lang="ru-RU" dirty="0"/>
              <a:t> - и радиотерапии;</a:t>
            </a:r>
          </a:p>
          <a:p>
            <a:pPr marL="45720" indent="0">
              <a:buNone/>
            </a:pPr>
            <a:r>
              <a:rPr lang="ru-RU" dirty="0"/>
              <a:t>• нервное истощение;</a:t>
            </a:r>
          </a:p>
          <a:p>
            <a:pPr marL="45720" indent="0">
              <a:buNone/>
            </a:pPr>
            <a:r>
              <a:rPr lang="ru-RU" dirty="0"/>
              <a:t>• способствует снижению уровня холестерина в крови;</a:t>
            </a:r>
          </a:p>
          <a:p>
            <a:pPr marL="45720" indent="0">
              <a:buNone/>
            </a:pPr>
            <a:r>
              <a:rPr lang="ru-RU" dirty="0"/>
              <a:t>• регулирует вязкость крови, уменьшая плотность тромбоцитов;</a:t>
            </a:r>
          </a:p>
          <a:p>
            <a:pPr marL="45720" indent="0">
              <a:buNone/>
            </a:pPr>
            <a:r>
              <a:rPr lang="ru-RU" dirty="0"/>
              <a:t>• повышает позитивный эмоциональный настрой и др.</a:t>
            </a:r>
          </a:p>
        </p:txBody>
      </p:sp>
    </p:spTree>
    <p:extLst>
      <p:ext uri="{BB962C8B-B14F-4D97-AF65-F5344CB8AC3E}">
        <p14:creationId xmlns:p14="http://schemas.microsoft.com/office/powerpoint/2010/main" xmlns="" val="1713322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91880" y="199909"/>
            <a:ext cx="5472608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 smtClean="0"/>
              <a:t>Полезные свойства гриба </a:t>
            </a:r>
            <a:r>
              <a:rPr lang="ru-RU" sz="2800" dirty="0" err="1" smtClean="0"/>
              <a:t>ганодерма</a:t>
            </a:r>
            <a:r>
              <a:rPr lang="ru-RU" sz="2800" dirty="0" smtClean="0"/>
              <a:t> раскрываются при температуре от +85 до +90 градусов. </a:t>
            </a:r>
          </a:p>
          <a:p>
            <a:pPr marL="45720" indent="0">
              <a:buNone/>
            </a:pPr>
            <a:r>
              <a:rPr lang="ru-RU" sz="2800" dirty="0" smtClean="0"/>
              <a:t>Замечательно сочетаются в составе таких напитков, как чай, кофе, какао.</a:t>
            </a:r>
          </a:p>
          <a:p>
            <a:pPr marL="45720" indent="0">
              <a:buNone/>
            </a:pPr>
            <a:r>
              <a:rPr lang="ru-RU" sz="2800" dirty="0" smtClean="0"/>
              <a:t>Гриб </a:t>
            </a:r>
            <a:r>
              <a:rPr lang="ru-RU" sz="2800" dirty="0" err="1"/>
              <a:t>Ганодерма</a:t>
            </a:r>
            <a:r>
              <a:rPr lang="ru-RU" sz="2800" dirty="0"/>
              <a:t> по праву считается Королем фитотерапии: </a:t>
            </a:r>
            <a:r>
              <a:rPr lang="ru-RU" sz="2800" dirty="0" smtClean="0"/>
              <a:t>в нем более 150 антиоксидантов </a:t>
            </a:r>
            <a:r>
              <a:rPr lang="ru-RU" sz="2800" dirty="0"/>
              <a:t>и свыше 200 полезных </a:t>
            </a:r>
            <a:r>
              <a:rPr lang="ru-RU" sz="2800" dirty="0" err="1"/>
              <a:t>фитонутриентов</a:t>
            </a:r>
            <a:r>
              <a:rPr lang="ru-RU" sz="2800" dirty="0"/>
              <a:t>.</a:t>
            </a:r>
          </a:p>
        </p:txBody>
      </p:sp>
      <p:pic>
        <p:nvPicPr>
          <p:cNvPr id="7170" name="Picture 2" descr="C:\Users\Елена\Desktop\ганодерма\1_unikalnyy-kofe-organo-gold-v-vashem-goro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153" y="260648"/>
            <a:ext cx="345326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5281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Елена\Desktop\ганодерма\0032-032-Spasibo-za-vniman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100" y="1268760"/>
            <a:ext cx="9182100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5730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</TotalTime>
  <Words>272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Литосова Татьяна Николаевна</cp:lastModifiedBy>
  <cp:revision>7</cp:revision>
  <dcterms:created xsi:type="dcterms:W3CDTF">2013-10-07T15:00:42Z</dcterms:created>
  <dcterms:modified xsi:type="dcterms:W3CDTF">2013-10-08T06:49:33Z</dcterms:modified>
</cp:coreProperties>
</file>