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66877-7E62-4270-A218-981B08A5F168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5EB6-ECAE-4DC5-90AB-4CC6DB30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723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66877-7E62-4270-A218-981B08A5F168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5EB6-ECAE-4DC5-90AB-4CC6DB30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356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66877-7E62-4270-A218-981B08A5F168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5EB6-ECAE-4DC5-90AB-4CC6DB30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903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66877-7E62-4270-A218-981B08A5F168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5EB6-ECAE-4DC5-90AB-4CC6DB30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04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66877-7E62-4270-A218-981B08A5F168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5EB6-ECAE-4DC5-90AB-4CC6DB30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719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66877-7E62-4270-A218-981B08A5F168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5EB6-ECAE-4DC5-90AB-4CC6DB30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785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66877-7E62-4270-A218-981B08A5F168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5EB6-ECAE-4DC5-90AB-4CC6DB30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762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66877-7E62-4270-A218-981B08A5F168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5EB6-ECAE-4DC5-90AB-4CC6DB30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712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66877-7E62-4270-A218-981B08A5F168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5EB6-ECAE-4DC5-90AB-4CC6DB30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793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66877-7E62-4270-A218-981B08A5F168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5EB6-ECAE-4DC5-90AB-4CC6DB30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15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66877-7E62-4270-A218-981B08A5F168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85EB6-ECAE-4DC5-90AB-4CC6DB30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875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66877-7E62-4270-A218-981B08A5F168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85EB6-ECAE-4DC5-90AB-4CC6DB30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44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504" y="2132856"/>
            <a:ext cx="6048672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ИНТЕЛЛЕКТУАЛЬНО-ТВОРЧЕСКИЙ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КОМАНДНЫЙ КОНКУРС</a:t>
            </a:r>
          </a:p>
          <a:p>
            <a:pPr algn="ctr"/>
            <a:r>
              <a:rPr lang="ru-RU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«ИГРЫ РАЗУМА»</a:t>
            </a:r>
            <a:endParaRPr lang="ru-RU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68856"/>
            <a:ext cx="1473342" cy="17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97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9495"/>
            <a:ext cx="2459765" cy="18448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117" y="327054"/>
            <a:ext cx="2459765" cy="18448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42132"/>
            <a:ext cx="2459765" cy="18448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2506588"/>
            <a:ext cx="2459765" cy="18448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054" y="2511907"/>
            <a:ext cx="2459765" cy="18448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093" y="2513417"/>
            <a:ext cx="2459765" cy="184482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66" y="4653136"/>
            <a:ext cx="2459765" cy="18448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477" y="4653136"/>
            <a:ext cx="2459765" cy="184482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640131"/>
            <a:ext cx="2459765" cy="1844824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83569" y="764704"/>
            <a:ext cx="1872207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</a:t>
            </a:r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бщие </a:t>
            </a:r>
          </a:p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вопросы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91880" y="1026314"/>
            <a:ext cx="223224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математика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72200" y="1026314"/>
            <a:ext cx="216024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физика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02311" y="3136612"/>
            <a:ext cx="158107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история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365248" y="3128518"/>
            <a:ext cx="21451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литература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054693" y="5283160"/>
            <a:ext cx="12763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химия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641495" y="5283160"/>
            <a:ext cx="181690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биология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517345" y="5283160"/>
            <a:ext cx="19709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география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341441" y="3105910"/>
            <a:ext cx="24611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краеведение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181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1435724" cy="2016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" y="2564904"/>
            <a:ext cx="8820471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Решите ребус:</a:t>
            </a:r>
          </a:p>
          <a:p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4800" dirty="0"/>
              <a:t>.                </a:t>
            </a:r>
            <a:r>
              <a:rPr lang="ru-RU" sz="4800" dirty="0" smtClean="0"/>
              <a:t>             </a:t>
            </a:r>
            <a:r>
              <a:rPr lang="ru-RU" sz="4800" dirty="0" smtClean="0">
                <a:solidFill>
                  <a:srgbClr val="FFC000"/>
                </a:solidFill>
              </a:rPr>
              <a:t>У</a:t>
            </a:r>
            <a:r>
              <a:rPr lang="ru-RU" sz="4800" dirty="0" smtClean="0"/>
              <a:t>)</a:t>
            </a:r>
            <a:endParaRPr lang="ru-RU" sz="4800" dirty="0"/>
          </a:p>
          <a:p>
            <a:r>
              <a:rPr lang="ru-RU" sz="4800" dirty="0">
                <a:solidFill>
                  <a:srgbClr val="FFC000"/>
                </a:solidFill>
              </a:rPr>
              <a:t>                         </a:t>
            </a:r>
            <a:r>
              <a:rPr lang="ru-RU" sz="4800" dirty="0" smtClean="0">
                <a:solidFill>
                  <a:srgbClr val="FFC000"/>
                </a:solidFill>
              </a:rPr>
              <a:t>   </a:t>
            </a:r>
            <a:r>
              <a:rPr lang="ru-RU" sz="4800" dirty="0">
                <a:solidFill>
                  <a:srgbClr val="FFC000"/>
                </a:solidFill>
              </a:rPr>
              <a:t>--------</a:t>
            </a:r>
          </a:p>
          <a:p>
            <a:r>
              <a:rPr lang="ru-RU" sz="4800">
                <a:solidFill>
                  <a:srgbClr val="FFC000"/>
                </a:solidFill>
              </a:rPr>
              <a:t>                          </a:t>
            </a:r>
            <a:r>
              <a:rPr lang="ru-RU" sz="4800" smtClean="0">
                <a:solidFill>
                  <a:srgbClr val="FFC000"/>
                </a:solidFill>
              </a:rPr>
              <a:t>   </a:t>
            </a:r>
            <a:r>
              <a:rPr lang="ru-RU" sz="4800" dirty="0" err="1">
                <a:solidFill>
                  <a:srgbClr val="FFC000"/>
                </a:solidFill>
              </a:rPr>
              <a:t>шка</a:t>
            </a:r>
            <a:endParaRPr lang="ru-RU" sz="4800" dirty="0">
              <a:solidFill>
                <a:srgbClr val="FFC000"/>
              </a:solidFill>
            </a:endParaRPr>
          </a:p>
          <a:p>
            <a:pPr algn="just"/>
            <a:r>
              <a:rPr lang="ru-RU" sz="4800" i="1" dirty="0" smtClean="0">
                <a:solidFill>
                  <a:srgbClr val="FFC000"/>
                </a:solidFill>
              </a:rPr>
              <a:t>. </a:t>
            </a:r>
            <a:endParaRPr lang="ru-RU" sz="4800" b="1" i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64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476672"/>
            <a:ext cx="568863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4</a:t>
            </a: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испытание.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916832"/>
            <a:ext cx="871296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92D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«Красный ящик»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92D05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2281" y="3645024"/>
            <a:ext cx="896448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 вопроса</a:t>
            </a:r>
          </a:p>
          <a:p>
            <a:pPr algn="ctr"/>
            <a:r>
              <a:rPr lang="ru-RU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6</a:t>
            </a:r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5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нкс</a:t>
            </a:r>
            <a:endParaRPr lang="en-US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just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    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209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8041" y="1124744"/>
            <a:ext cx="8712968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</a:t>
            </a:r>
            <a:r>
              <a:rPr lang="ru-RU" sz="2800" dirty="0" smtClean="0">
                <a:solidFill>
                  <a:schemeClr val="bg2">
                    <a:lumMod val="90000"/>
                  </a:schemeClr>
                </a:solidFill>
              </a:rPr>
              <a:t>Изделие </a:t>
            </a:r>
            <a:r>
              <a:rPr lang="ru-RU" sz="2800" dirty="0">
                <a:solidFill>
                  <a:schemeClr val="bg2">
                    <a:lumMod val="90000"/>
                  </a:schemeClr>
                </a:solidFill>
              </a:rPr>
              <a:t>отличает оригинальная техника окраски материала, из которого изготовлен предмет. Сочетание золотистого  без применения золота с черным и красным цветами создает необычайный узор, выполненный в свободной кистевой манере письма.  Лаковое покрытие добавляет насыщенность цветовой гамме. Предмет изготовлен в Нижегородской области, где возник один из самых знаменитых русских народных художественных промыслов. Название промысла исходит от названия одноименного села</a:t>
            </a:r>
            <a:r>
              <a:rPr lang="ru-RU" sz="2800" dirty="0" smtClean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ru-RU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»</a:t>
            </a:r>
            <a:endParaRPr lang="ru-RU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2281" y="4653136"/>
            <a:ext cx="4482244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just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    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66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8041" y="1124744"/>
            <a:ext cx="8712968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</a:t>
            </a:r>
            <a:r>
              <a:rPr lang="ru-RU" sz="2800" dirty="0" smtClean="0">
                <a:solidFill>
                  <a:schemeClr val="bg2"/>
                </a:solidFill>
                <a:effectLst/>
                <a:latin typeface="Times New Roman"/>
                <a:ea typeface="Times New Roman"/>
              </a:rPr>
              <a:t>Предмет, лежащий в ящике, известен людям с давних времен, правда, долгое время применялся в домах богатых людей и стоил очень дорого. В настоящее время он являлся просто необходимым в доме, но используется только в некоторых случаях. Изначально предмет изготавливался из природных материалов животного происхождения, в конце 19 века было налажено его производство из нефтепродуктов. Он бывает маленьким и большим, белым и цветным и даже плавающим. Может применяться количественно от одного до бесконечности.</a:t>
            </a:r>
            <a:r>
              <a:rPr lang="ru-RU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»</a:t>
            </a:r>
            <a:endParaRPr lang="ru-RU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2281" y="4653136"/>
            <a:ext cx="4482244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just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    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168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1435724" cy="2016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" y="2564904"/>
            <a:ext cx="8820471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Решите задачу:</a:t>
            </a:r>
          </a:p>
          <a:p>
            <a:pPr algn="just"/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C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На грядке сидело 7 воробьев. К ним прилетели еще 5. кот подкрался и схватил 1 воробья. Сколько воробьев сидит на грядке?</a:t>
            </a:r>
          </a:p>
          <a:p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4800" dirty="0"/>
              <a:t>.                </a:t>
            </a:r>
            <a:r>
              <a:rPr lang="ru-RU" sz="4800" dirty="0" smtClean="0"/>
              <a:t>             </a:t>
            </a:r>
            <a:endParaRPr lang="ru-RU" sz="4800" dirty="0"/>
          </a:p>
          <a:p>
            <a:r>
              <a:rPr lang="ru-RU" sz="4800" dirty="0">
                <a:solidFill>
                  <a:srgbClr val="FFC000"/>
                </a:solidFill>
              </a:rPr>
              <a:t>                         </a:t>
            </a:r>
            <a:r>
              <a:rPr lang="ru-RU" sz="4800" dirty="0" smtClean="0">
                <a:solidFill>
                  <a:srgbClr val="FFC000"/>
                </a:solidFill>
              </a:rPr>
              <a:t>   </a:t>
            </a:r>
            <a:endParaRPr lang="ru-RU" sz="4800" dirty="0">
              <a:solidFill>
                <a:srgbClr val="FFC000"/>
              </a:solidFill>
            </a:endParaRPr>
          </a:p>
          <a:p>
            <a:r>
              <a:rPr lang="ru-RU" sz="4800" dirty="0">
                <a:solidFill>
                  <a:srgbClr val="FFC000"/>
                </a:solidFill>
              </a:rPr>
              <a:t>                     </a:t>
            </a:r>
          </a:p>
          <a:p>
            <a:pPr algn="just"/>
            <a:r>
              <a:rPr lang="ru-RU" sz="4800" i="1" dirty="0" smtClean="0">
                <a:solidFill>
                  <a:srgbClr val="FFC000"/>
                </a:solidFill>
              </a:rPr>
              <a:t> </a:t>
            </a:r>
            <a:endParaRPr lang="ru-RU" sz="4800" b="1" i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509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476672"/>
            <a:ext cx="568863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</a:t>
            </a: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испытание.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916832"/>
            <a:ext cx="871296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92D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«Высший пилотаж»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92D05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2281" y="3645024"/>
            <a:ext cx="8964488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11 </a:t>
            </a:r>
            <a:r>
              <a:rPr lang="ru-RU" sz="5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нкс</a:t>
            </a:r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7 минут</a:t>
            </a:r>
            <a:endParaRPr lang="en-US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just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    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570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1435724" cy="2016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2564904"/>
            <a:ext cx="8568952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Решите задачу:</a:t>
            </a:r>
          </a:p>
          <a:p>
            <a:pPr algn="just"/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C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Сколько в комнате кошек, если в каждом из 4-х углов комнаты сидит по одной кошке, а напротив каждой кошки сидят по три кошки?</a:t>
            </a:r>
          </a:p>
          <a:p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4800" dirty="0"/>
              <a:t>.                </a:t>
            </a:r>
            <a:r>
              <a:rPr lang="ru-RU" sz="4800" dirty="0" smtClean="0"/>
              <a:t>             </a:t>
            </a:r>
            <a:endParaRPr lang="ru-RU" sz="4800" dirty="0"/>
          </a:p>
          <a:p>
            <a:r>
              <a:rPr lang="ru-RU" sz="4800" dirty="0">
                <a:solidFill>
                  <a:srgbClr val="FFC000"/>
                </a:solidFill>
              </a:rPr>
              <a:t>                         </a:t>
            </a:r>
            <a:r>
              <a:rPr lang="ru-RU" sz="4800" dirty="0" smtClean="0">
                <a:solidFill>
                  <a:srgbClr val="FFC000"/>
                </a:solidFill>
              </a:rPr>
              <a:t>   </a:t>
            </a:r>
            <a:endParaRPr lang="ru-RU" sz="4800" dirty="0">
              <a:solidFill>
                <a:srgbClr val="FFC000"/>
              </a:solidFill>
            </a:endParaRPr>
          </a:p>
          <a:p>
            <a:r>
              <a:rPr lang="ru-RU" sz="4800" dirty="0">
                <a:solidFill>
                  <a:srgbClr val="FFC000"/>
                </a:solidFill>
              </a:rPr>
              <a:t>                     </a:t>
            </a:r>
          </a:p>
          <a:p>
            <a:pPr algn="just"/>
            <a:r>
              <a:rPr lang="ru-RU" sz="4800" i="1" dirty="0" smtClean="0">
                <a:solidFill>
                  <a:srgbClr val="FFC000"/>
                </a:solidFill>
              </a:rPr>
              <a:t> </a:t>
            </a:r>
            <a:endParaRPr lang="ru-RU" sz="4800" b="1" i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418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476672"/>
            <a:ext cx="568863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6</a:t>
            </a: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испытание.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916832"/>
            <a:ext cx="871296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92D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«Мозговая диффузия</a:t>
            </a: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92D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»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92D05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2281" y="3645024"/>
            <a:ext cx="8964488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13 </a:t>
            </a:r>
            <a:r>
              <a:rPr lang="ru-RU" sz="5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нкс</a:t>
            </a:r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7 минут</a:t>
            </a:r>
            <a:endParaRPr lang="en-US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just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    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110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1435724" cy="2016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2564904"/>
            <a:ext cx="8568952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8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just"/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C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Используя один знак действия, с помощью трех пятерок запишите выражение, численное значение которого равно 50.</a:t>
            </a:r>
          </a:p>
          <a:p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4800" dirty="0"/>
              <a:t>.                </a:t>
            </a:r>
            <a:r>
              <a:rPr lang="ru-RU" sz="4800" dirty="0" smtClean="0"/>
              <a:t>             </a:t>
            </a:r>
            <a:endParaRPr lang="ru-RU" sz="4800" dirty="0"/>
          </a:p>
          <a:p>
            <a:r>
              <a:rPr lang="ru-RU" sz="4800" dirty="0">
                <a:solidFill>
                  <a:srgbClr val="FFC000"/>
                </a:solidFill>
              </a:rPr>
              <a:t>                         </a:t>
            </a:r>
            <a:r>
              <a:rPr lang="ru-RU" sz="4800" dirty="0" smtClean="0">
                <a:solidFill>
                  <a:srgbClr val="FFC000"/>
                </a:solidFill>
              </a:rPr>
              <a:t>   </a:t>
            </a:r>
            <a:endParaRPr lang="ru-RU" sz="4800" dirty="0">
              <a:solidFill>
                <a:srgbClr val="FFC000"/>
              </a:solidFill>
            </a:endParaRPr>
          </a:p>
          <a:p>
            <a:r>
              <a:rPr lang="ru-RU" sz="4800" dirty="0">
                <a:solidFill>
                  <a:srgbClr val="FFC000"/>
                </a:solidFill>
              </a:rPr>
              <a:t>                     </a:t>
            </a:r>
          </a:p>
          <a:p>
            <a:pPr algn="just"/>
            <a:r>
              <a:rPr lang="ru-RU" sz="4800" i="1" dirty="0" smtClean="0">
                <a:solidFill>
                  <a:srgbClr val="FFC000"/>
                </a:solidFill>
              </a:rPr>
              <a:t> </a:t>
            </a:r>
            <a:endParaRPr lang="ru-RU" sz="4800" b="1" i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104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6" y="188640"/>
            <a:ext cx="38164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 испытаний.  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9" y="1752467"/>
            <a:ext cx="8208912" cy="18774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</a:t>
            </a:r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ru-RU" sz="36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Нанонуклюс</a:t>
            </a:r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– интеллектуальная единица , определяющая степень разума и интеллекта.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506" y="4365104"/>
            <a:ext cx="8424936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Право участия в испытании – решение головоломки от </a:t>
            </a:r>
            <a:r>
              <a:rPr lang="ru-RU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Мегамозга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</a:p>
          <a:p>
            <a:pPr algn="just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Вопрос = 2 </a:t>
            </a:r>
            <a:r>
              <a:rPr lang="ru-RU" sz="36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нанонуклюса</a:t>
            </a:r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Убыток!!!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9" y="5463807"/>
            <a:ext cx="698477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708" y="88156"/>
            <a:ext cx="966583" cy="173985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055291" y="404665"/>
            <a:ext cx="369317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Башня Щедрости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428" y="5129747"/>
            <a:ext cx="901008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91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476672"/>
            <a:ext cx="568863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7</a:t>
            </a: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испытание.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916832"/>
            <a:ext cx="871296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92D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«Зрительный штурм</a:t>
            </a: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92D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»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92D05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756" y="3140968"/>
            <a:ext cx="8964488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r>
              <a:rPr lang="ru-RU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8</a:t>
            </a:r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5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нкс</a:t>
            </a:r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en-US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just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    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469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844550"/>
            <a:ext cx="7670800" cy="516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9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47" y="693000"/>
            <a:ext cx="7445705" cy="54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1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00" y="698500"/>
            <a:ext cx="54610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04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571500"/>
            <a:ext cx="5715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06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895" y="333000"/>
            <a:ext cx="6279912" cy="6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2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556" y="406375"/>
            <a:ext cx="5630888" cy="6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44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43" y="1107000"/>
            <a:ext cx="7931010" cy="46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48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2103" y="2928816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  </a:t>
            </a:r>
            <a:r>
              <a:rPr lang="ru-RU" sz="3600" dirty="0" err="1">
                <a:solidFill>
                  <a:schemeClr val="bg1">
                    <a:lumMod val="95000"/>
                  </a:schemeClr>
                </a:solidFill>
              </a:rPr>
              <a:t>к</a:t>
            </a:r>
            <a:r>
              <a:rPr lang="ru-RU" sz="3600" dirty="0" err="1" smtClean="0">
                <a:solidFill>
                  <a:schemeClr val="bg1">
                    <a:lumMod val="95000"/>
                  </a:schemeClr>
                </a:solidFill>
              </a:rPr>
              <a:t>убохвостиус</a:t>
            </a: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  </a:t>
            </a:r>
            <a:r>
              <a:rPr lang="ru-RU" sz="3600" dirty="0" err="1" smtClean="0">
                <a:solidFill>
                  <a:schemeClr val="bg1">
                    <a:lumMod val="95000"/>
                  </a:schemeClr>
                </a:solidFill>
              </a:rPr>
              <a:t>шерстиупузоглазиустый</a:t>
            </a:r>
            <a:endParaRPr lang="ru-RU" sz="3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71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3728" y="260648"/>
            <a:ext cx="5760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  </a:t>
            </a:r>
            <a:r>
              <a:rPr lang="ru-RU" sz="4800" dirty="0" smtClean="0">
                <a:solidFill>
                  <a:schemeClr val="bg1">
                    <a:lumMod val="95000"/>
                  </a:schemeClr>
                </a:solidFill>
              </a:rPr>
              <a:t>Башня Щедрости</a:t>
            </a:r>
            <a:endParaRPr lang="ru-RU" sz="48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283" y="1231117"/>
            <a:ext cx="1238250" cy="22288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3648" y="3717031"/>
            <a:ext cx="612068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 </a:t>
            </a:r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нкс</a:t>
            </a:r>
            <a:endParaRPr lang="ru-RU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Подсказки!!!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 минут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124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6" y="188640"/>
            <a:ext cx="8784974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10.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Секретарь. Учет заработанных </a:t>
            </a:r>
            <a:r>
              <a:rPr lang="ru-RU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нанонуклюсов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  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7" y="1752467"/>
            <a:ext cx="7986426" cy="18774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</a:t>
            </a:r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Максимальное количество </a:t>
            </a:r>
            <a:r>
              <a:rPr lang="ru-RU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нанонуклюсов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за испытание на экране.</a:t>
            </a:r>
          </a:p>
          <a:p>
            <a:pPr algn="just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70 % и более = подсказка.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3789040"/>
            <a:ext cx="748883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12.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Нарушение правил конкурса – штраф 1 </a:t>
            </a:r>
            <a:r>
              <a:rPr lang="ru-RU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нанонуклюс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Убыток!!!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3529" y="5463807"/>
            <a:ext cx="698477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919" y="954755"/>
            <a:ext cx="901008" cy="13144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59" y="5229200"/>
            <a:ext cx="7920881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13.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Победители! 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Сумма – штрафы – затраты.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31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1435724" cy="2016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2345" y="2564904"/>
            <a:ext cx="789009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Сколько в слове «</a:t>
            </a: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C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ель</a:t>
            </a: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»</a:t>
            </a:r>
          </a:p>
          <a:p>
            <a:pPr algn="ctr"/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звуков и букв?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404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476672"/>
            <a:ext cx="568863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 испытание.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916832"/>
            <a:ext cx="871296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92D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«Визитка – приветствие»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92D05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4077071"/>
            <a:ext cx="70567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11 </a:t>
            </a:r>
            <a:r>
              <a:rPr lang="ru-RU" sz="5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нкс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573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1435724" cy="2016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" y="2564904"/>
            <a:ext cx="9144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Какое написание слова правильное:</a:t>
            </a:r>
          </a:p>
          <a:p>
            <a:pPr algn="ctr"/>
            <a:r>
              <a:rPr lang="ru-RU" sz="48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C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пириметр,периметр</a:t>
            </a:r>
            <a:r>
              <a:rPr lang="ru-RU" sz="4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C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</a:t>
            </a:r>
            <a:r>
              <a:rPr lang="ru-RU" sz="48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C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перимитр,переметр</a:t>
            </a:r>
            <a:r>
              <a:rPr lang="ru-RU" sz="4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?</a:t>
            </a:r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endParaRPr lang="ru-RU" sz="4800" b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933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476672"/>
            <a:ext cx="568863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</a:t>
            </a: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испытание.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916832"/>
            <a:ext cx="871296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92D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«Филологический вирус»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92D05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4077071"/>
            <a:ext cx="70567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10 </a:t>
            </a:r>
            <a:r>
              <a:rPr lang="ru-RU" sz="5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нкс</a:t>
            </a:r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r>
              <a:rPr lang="ru-RU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 минут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777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1435724" cy="2016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" y="2564904"/>
            <a:ext cx="9144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Расшифруйте написанное:</a:t>
            </a:r>
          </a:p>
          <a:p>
            <a:pPr algn="just"/>
            <a:r>
              <a:rPr lang="ru-RU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4800" i="1" dirty="0" err="1" smtClean="0">
                <a:solidFill>
                  <a:srgbClr val="FFC000"/>
                </a:solidFill>
              </a:rPr>
              <a:t>Ешчул</a:t>
            </a:r>
            <a:r>
              <a:rPr lang="ru-RU" sz="4800" i="1" dirty="0" smtClean="0">
                <a:solidFill>
                  <a:srgbClr val="FFC000"/>
                </a:solidFill>
              </a:rPr>
              <a:t> </a:t>
            </a:r>
            <a:r>
              <a:rPr lang="ru-RU" sz="4800" i="1" dirty="0" err="1">
                <a:solidFill>
                  <a:srgbClr val="FFC000"/>
                </a:solidFill>
              </a:rPr>
              <a:t>евд</a:t>
            </a:r>
            <a:r>
              <a:rPr lang="ru-RU" sz="4800" i="1" dirty="0">
                <a:solidFill>
                  <a:srgbClr val="FFC000"/>
                </a:solidFill>
              </a:rPr>
              <a:t> а, </a:t>
            </a:r>
            <a:r>
              <a:rPr lang="ru-RU" sz="4800" i="1" dirty="0" err="1">
                <a:solidFill>
                  <a:srgbClr val="FFC000"/>
                </a:solidFill>
              </a:rPr>
              <a:t>ошорох</a:t>
            </a:r>
            <a:r>
              <a:rPr lang="ru-RU" sz="4800" i="1" dirty="0">
                <a:solidFill>
                  <a:srgbClr val="FFC000"/>
                </a:solidFill>
              </a:rPr>
              <a:t> </a:t>
            </a:r>
            <a:r>
              <a:rPr lang="ru-RU" sz="4800" i="1" dirty="0" err="1">
                <a:solidFill>
                  <a:srgbClr val="FFC000"/>
                </a:solidFill>
              </a:rPr>
              <a:t>аволог</a:t>
            </a:r>
            <a:r>
              <a:rPr lang="ru-RU" sz="4800" i="1" dirty="0">
                <a:solidFill>
                  <a:srgbClr val="FFC000"/>
                </a:solidFill>
              </a:rPr>
              <a:t> </a:t>
            </a:r>
            <a:r>
              <a:rPr lang="ru-RU" sz="4800" i="1" dirty="0" err="1">
                <a:solidFill>
                  <a:srgbClr val="FFC000"/>
                </a:solidFill>
              </a:rPr>
              <a:t>андо</a:t>
            </a:r>
            <a:r>
              <a:rPr lang="ru-RU" sz="4800" i="1" dirty="0">
                <a:solidFill>
                  <a:srgbClr val="FFC000"/>
                </a:solidFill>
              </a:rPr>
              <a:t>. </a:t>
            </a:r>
            <a:endParaRPr lang="ru-RU" sz="4800" b="1" i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254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476672"/>
            <a:ext cx="568863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3</a:t>
            </a: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испытание.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916832"/>
            <a:ext cx="871296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92D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«Рейтинг </a:t>
            </a:r>
            <a:r>
              <a:rPr lang="en-US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92D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memory</a:t>
            </a:r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92D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»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92D05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077071"/>
            <a:ext cx="896448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9</a:t>
            </a:r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5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нкс</a:t>
            </a:r>
            <a:endParaRPr lang="en-US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just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    Помощь команды – 1 </a:t>
            </a:r>
            <a:r>
              <a:rPr lang="ru-RU" sz="3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нанонуклюс</a:t>
            </a:r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</a:t>
            </a:r>
          </a:p>
          <a:p>
            <a:pPr algn="ctr"/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588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485</Words>
  <Application>Microsoft Office PowerPoint</Application>
  <PresentationFormat>Экран (4:3)</PresentationFormat>
  <Paragraphs>100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81</cp:revision>
  <dcterms:created xsi:type="dcterms:W3CDTF">2013-04-26T16:46:24Z</dcterms:created>
  <dcterms:modified xsi:type="dcterms:W3CDTF">2013-10-08T17:49:02Z</dcterms:modified>
</cp:coreProperties>
</file>