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61" r:id="rId3"/>
    <p:sldId id="258" r:id="rId4"/>
    <p:sldId id="259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4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81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A3B78-667D-4C85-8746-CFEB39FF0EB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C07A0-B90B-495C-9A2A-50B7FE6BF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C07A0-B90B-495C-9A2A-50B7FE6BF05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3657F7-B1A5-42CA-9295-58F72F837E7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CA13E7-F755-4AC7-9755-4FABECAFF99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711008" cy="1414458"/>
          </a:xfrm>
        </p:spPr>
        <p:txBody>
          <a:bodyPr/>
          <a:lstStyle/>
          <a:p>
            <a:r>
              <a:rPr lang="ru-RU" dirty="0" smtClean="0"/>
              <a:t>Мой знак Водолея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3" y="5072074"/>
            <a:ext cx="3357585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dirty="0" smtClean="0"/>
              <a:t>Работу подготовила ученица школы №909, класс 2в </a:t>
            </a:r>
          </a:p>
          <a:p>
            <a:pPr>
              <a:lnSpc>
                <a:spcPct val="80000"/>
              </a:lnSpc>
              <a:defRPr/>
            </a:pPr>
            <a:r>
              <a:rPr lang="ru-RU" dirty="0" smtClean="0"/>
              <a:t>Зеленоград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 smtClean="0"/>
              <a:t>Вороненко</a:t>
            </a:r>
            <a:r>
              <a:rPr lang="ru-RU" dirty="0" smtClean="0"/>
              <a:t> Дарья </a:t>
            </a:r>
          </a:p>
          <a:p>
            <a:endParaRPr lang="ru-RU" dirty="0"/>
          </a:p>
        </p:txBody>
      </p:sp>
      <p:pic>
        <p:nvPicPr>
          <p:cNvPr id="4" name="Picture 2" descr="C:\Users\user\Pictures\2009-12-31 001\DSC00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38"/>
            <a:ext cx="4286248" cy="3214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19256" cy="129840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Водолей (21 января – 19 февраля)</a:t>
            </a:r>
            <a:endParaRPr lang="ru-RU" sz="36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86755"/>
            <a:ext cx="5953844" cy="446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514352"/>
            <a:ext cx="153144" cy="1783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1560" y="1628800"/>
            <a:ext cx="2743200" cy="4572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ru-RU" dirty="0" smtClean="0"/>
          </a:p>
          <a:p>
            <a:r>
              <a:rPr lang="ru-RU" sz="1800" b="1" dirty="0" smtClean="0"/>
              <a:t>Водолеи - реалисты, люди, полные неожиданностей, добрые по натуре. Их интересует все необычное, тайное, неизведанное. Интересов в жизни очень много.</a:t>
            </a:r>
            <a:endParaRPr lang="ru-RU" sz="18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69075" y="1676400"/>
            <a:ext cx="352369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2822448" y="1124745"/>
            <a:ext cx="93368" cy="522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1560" y="764704"/>
            <a:ext cx="2088232" cy="4032448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Женщин, появившихся на свет под знаком Водолея, природа наделила остроумием, обаянием, грациозностью, изящностью. Они обладают яркой, удивительной внешностью и часто оказываются в компании если не самыми красивыми, то самыми интересными.</a:t>
            </a:r>
            <a:endParaRPr lang="ru-RU" sz="16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250088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1560" y="836712"/>
            <a:ext cx="2232248" cy="4171393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Будучи от природы весьма свободолюбивыми натурами, женщины-Водолеи всегда поступают так, как им заблагорассудится, причем со стороны это часто выглядит как вызов социуму. Однако при этом они руководствуются здравым смыслом. Перед ними стоит некая четкая конечная цель, к которой они стремятся, выбирая способы и средства, известные только им самим.</a:t>
            </a:r>
            <a:endParaRPr lang="ru-RU" sz="16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0095" b="20095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443841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Водолей, водолей, </a:t>
            </a:r>
            <a:br>
              <a:rPr lang="ru-RU" sz="2000" b="1" dirty="0" smtClean="0"/>
            </a:br>
            <a:r>
              <a:rPr lang="ru-RU" sz="2000" b="1" dirty="0" smtClean="0"/>
              <a:t> Для людей тепло пролей, </a:t>
            </a:r>
            <a:br>
              <a:rPr lang="ru-RU" sz="2000" b="1" dirty="0" smtClean="0"/>
            </a:br>
            <a:r>
              <a:rPr lang="ru-RU" sz="2000" b="1" dirty="0" smtClean="0"/>
              <a:t> В души оттепель пусти, </a:t>
            </a:r>
            <a:br>
              <a:rPr lang="ru-RU" sz="2000" b="1" dirty="0" smtClean="0"/>
            </a:br>
            <a:r>
              <a:rPr lang="ru-RU" sz="2000" b="1" dirty="0" smtClean="0"/>
              <a:t> Облегчай все их пути. </a:t>
            </a:r>
            <a:br>
              <a:rPr lang="ru-RU" sz="2000" b="1" dirty="0" smtClean="0"/>
            </a:br>
            <a:r>
              <a:rPr lang="ru-RU" sz="2000" b="1" dirty="0" smtClean="0"/>
              <a:t> Серебром дари, не медью, </a:t>
            </a:r>
            <a:br>
              <a:rPr lang="ru-RU" sz="2000" b="1" dirty="0" smtClean="0"/>
            </a:br>
            <a:r>
              <a:rPr lang="ru-RU" sz="2000" b="1" dirty="0" smtClean="0"/>
              <a:t> Всех рожденных под созвездьем, </a:t>
            </a:r>
            <a:br>
              <a:rPr lang="ru-RU" sz="2000" b="1" dirty="0" smtClean="0"/>
            </a:br>
            <a:r>
              <a:rPr lang="ru-RU" sz="2000" b="1" dirty="0" smtClean="0"/>
              <a:t> От беды их охраняй, </a:t>
            </a:r>
            <a:br>
              <a:rPr lang="ru-RU" sz="2000" b="1" dirty="0" smtClean="0"/>
            </a:br>
            <a:r>
              <a:rPr lang="ru-RU" sz="2000" b="1" dirty="0" smtClean="0"/>
              <a:t> На земле создай им рай. </a:t>
            </a:r>
            <a:br>
              <a:rPr lang="ru-RU" sz="2000" b="1" dirty="0" smtClean="0"/>
            </a:br>
            <a:r>
              <a:rPr lang="ru-RU" sz="2000" b="1" dirty="0" smtClean="0"/>
              <a:t> Без тоски и без печали </a:t>
            </a:r>
            <a:br>
              <a:rPr lang="ru-RU" sz="2000" b="1" dirty="0" smtClean="0"/>
            </a:br>
            <a:r>
              <a:rPr lang="ru-RU" sz="2000" b="1" dirty="0" smtClean="0"/>
              <a:t> Чтобы утро повстречали, </a:t>
            </a:r>
            <a:br>
              <a:rPr lang="ru-RU" sz="2000" b="1" dirty="0" smtClean="0"/>
            </a:br>
            <a:r>
              <a:rPr lang="ru-RU" sz="2000" b="1" dirty="0" smtClean="0"/>
              <a:t> Чтобы были дни желанны </a:t>
            </a:r>
            <a:br>
              <a:rPr lang="ru-RU" sz="2000" b="1" dirty="0" smtClean="0"/>
            </a:br>
            <a:r>
              <a:rPr lang="ru-RU" sz="2000" b="1" dirty="0" smtClean="0"/>
              <a:t> Для Сергея, Саши, Анны - </a:t>
            </a:r>
            <a:br>
              <a:rPr lang="ru-RU" sz="2000" b="1" dirty="0" smtClean="0"/>
            </a:br>
            <a:r>
              <a:rPr lang="ru-RU" sz="2000" b="1" dirty="0" smtClean="0"/>
              <a:t> Я других имен не мало </a:t>
            </a:r>
            <a:br>
              <a:rPr lang="ru-RU" sz="2000" b="1" dirty="0" smtClean="0"/>
            </a:br>
            <a:r>
              <a:rPr lang="ru-RU" sz="2000" b="1" dirty="0" smtClean="0"/>
              <a:t> В том созвездии встречала.</a:t>
            </a:r>
            <a:endParaRPr lang="ru-RU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50283"/>
            <a:ext cx="7727823" cy="5431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155</Words>
  <Application>Microsoft Office PowerPoint</Application>
  <PresentationFormat>Экран (4:3)</PresentationFormat>
  <Paragraphs>14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Мой знак Водолея</vt:lpstr>
      <vt:lpstr>Водолей (21 января – 19 февраля)</vt:lpstr>
      <vt:lpstr>,</vt:lpstr>
      <vt:lpstr>,</vt:lpstr>
      <vt:lpstr>,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знак Водолея</dc:title>
  <dc:creator>ксю</dc:creator>
  <cp:lastModifiedBy>Пользователь</cp:lastModifiedBy>
  <cp:revision>9</cp:revision>
  <dcterms:created xsi:type="dcterms:W3CDTF">2013-10-06T17:05:15Z</dcterms:created>
  <dcterms:modified xsi:type="dcterms:W3CDTF">2013-10-07T10:38:32Z</dcterms:modified>
</cp:coreProperties>
</file>