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67" r:id="rId4"/>
    <p:sldId id="265" r:id="rId5"/>
    <p:sldId id="268" r:id="rId6"/>
    <p:sldId id="264" r:id="rId7"/>
    <p:sldId id="263" r:id="rId8"/>
    <p:sldId id="266" r:id="rId9"/>
    <p:sldId id="257" r:id="rId10"/>
    <p:sldId id="269" r:id="rId11"/>
    <p:sldId id="259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7;&#1074;&#1077;&#1090;&#1083;&#1072;&#1085;&#1072;\Documents\&#1084;&#1091;&#1079;&#1099;&#1082;&#1072;\&#1084;&#1091;&#1079;&#1099;&#1082;&#1072;%206%20&#1082;&#1083;&#1072;&#1089;&#1089;\&#1084;&#1091;&#1079;&#1099;&#1082;&#1072;%20&#1085;&#1072;&#1096;%20&#1089;&#1087;&#1091;&#1090;&#1085;&#1080;&#1082;%20%206%20&#1082;&#1083;&#1072;&#1089;&#1089;%20%201%20&#1095;&#1077;&#1090;&#1074;\Detskie-kolybel_nye-pesni-Kolybel_naya-Medvedicy(muzofon.com).mp3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7;&#1074;&#1077;&#1090;&#1083;&#1072;&#1085;&#1072;\Documents\&#1084;&#1091;&#1079;&#1099;&#1082;&#1072;\&#1084;&#1091;&#1079;&#1099;&#1082;&#1072;%206%20&#1082;&#1083;&#1072;&#1089;&#1089;\&#1084;&#1091;&#1079;&#1099;&#1082;&#1072;%20&#1085;&#1072;&#1096;%20&#1089;&#1087;&#1091;&#1090;&#1085;&#1080;&#1082;%20%206%20&#1082;&#1083;&#1072;&#1089;&#1089;%20%201%20&#1095;&#1077;&#1090;&#1074;\Detskie-kolybel_nye-pesni-Kolybel_naya-Medvedicy(muzofon.com).mp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7;&#1074;&#1077;&#1090;&#1083;&#1072;&#1085;&#1072;\Documents\&#1084;&#1091;&#1079;&#1099;&#1082;&#1072;\&#1084;&#1091;&#1079;&#1099;&#1082;&#1072;%206%20&#1082;&#1083;&#1072;&#1089;&#1089;\&#1084;&#1091;&#1079;&#1099;&#1082;&#1072;%20&#1085;&#1072;&#1096;%20&#1089;&#1087;&#1091;&#1090;&#1085;&#1080;&#1082;%20%206%20&#1082;&#1083;&#1072;&#1089;&#1089;%20%201%20&#1095;&#1077;&#1090;&#1074;\detskie_pesni_-_ulibka_(zvukoff.ru)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&#1057;&#1074;&#1077;&#1090;&#1083;&#1072;&#1085;&#1072;\Documents\&#1084;&#1091;&#1079;&#1099;&#1082;&#1072;\&#1084;&#1091;&#1079;&#1099;&#1082;&#1072;%206%20&#1082;&#1083;&#1072;&#1089;&#1089;\&#1084;&#1091;&#1079;&#1099;&#1082;&#1072;%20&#1085;&#1072;&#1096;%20&#1089;&#1087;&#1091;&#1090;&#1085;&#1080;&#1082;%20%206%20&#1082;&#1083;&#1072;&#1089;&#1089;%20%201%20&#1095;&#1077;&#1090;&#1074;\detskie_pesni_-_ulibka_(zvukoff.ru).mp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7;&#1074;&#1077;&#1090;&#1083;&#1072;&#1085;&#1072;\Documents\&#1084;&#1091;&#1079;&#1099;&#1082;&#1072;\&#1084;&#1091;&#1079;&#1099;&#1082;&#1072;%206%20&#1082;&#1083;&#1072;&#1089;&#1089;\&#1084;&#1091;&#1079;&#1099;&#1082;&#1072;%20&#1085;&#1072;&#1096;%20&#1089;&#1087;&#1091;&#1090;&#1085;&#1080;&#1082;%20%206%20&#1082;&#1083;&#1072;&#1089;&#1089;%20%201%20&#1095;&#1077;&#1090;&#1074;\Russkaya-narodnaya-pesnya-Kalinka(muzofon.com).mp3" TargetMode="Externa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7;&#1074;&#1077;&#1090;&#1083;&#1072;&#1085;&#1072;\Documents\&#1084;&#1091;&#1079;&#1099;&#1082;&#1072;\&#1084;&#1091;&#1079;&#1099;&#1082;&#1072;%206%20&#1082;&#1083;&#1072;&#1089;&#1089;\&#1084;&#1091;&#1079;&#1099;&#1082;&#1072;%20&#1085;&#1072;&#1096;%20&#1089;&#1087;&#1091;&#1090;&#1085;&#1080;&#1082;%20%206%20&#1082;&#1083;&#1072;&#1089;&#1089;%20%201%20&#1095;&#1077;&#1090;&#1074;\Brams-dir-Gfon-Karayan-Simfoniya-3-chast_-3(mp3extaz.com).mp3" TargetMode="Externa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7848872" cy="216024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Музыка – наш</a:t>
            </a:r>
            <a:br>
              <a:rPr lang="ru-RU" sz="66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6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вечный спутник</a:t>
            </a:r>
            <a:endParaRPr lang="ru-RU" sz="66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55_1_~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2612975"/>
            <a:ext cx="4409804" cy="4245025"/>
          </a:xfrm>
          <a:prstGeom prst="rect">
            <a:avLst/>
          </a:prstGeom>
        </p:spPr>
      </p:pic>
      <p:pic>
        <p:nvPicPr>
          <p:cNvPr id="7" name="Рисунок 6" descr="note_music_04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9000" y="404664"/>
            <a:ext cx="1905000" cy="1409700"/>
          </a:xfrm>
          <a:prstGeom prst="rect">
            <a:avLst/>
          </a:prstGeom>
        </p:spPr>
      </p:pic>
      <p:pic>
        <p:nvPicPr>
          <p:cNvPr id="8" name="Рисунок 7" descr="note_music_04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229200"/>
            <a:ext cx="1905000" cy="1409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7848872" cy="216024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Музыка – наш</a:t>
            </a:r>
            <a:br>
              <a:rPr lang="ru-RU" sz="66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6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вечный спутник</a:t>
            </a:r>
            <a:endParaRPr lang="ru-RU" sz="66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55_1_~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2612975"/>
            <a:ext cx="4409804" cy="4245025"/>
          </a:xfrm>
          <a:prstGeom prst="rect">
            <a:avLst/>
          </a:prstGeom>
        </p:spPr>
      </p:pic>
      <p:pic>
        <p:nvPicPr>
          <p:cNvPr id="7" name="Рисунок 6" descr="note_music_04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9000" y="404664"/>
            <a:ext cx="1905000" cy="1409700"/>
          </a:xfrm>
          <a:prstGeom prst="rect">
            <a:avLst/>
          </a:prstGeom>
        </p:spPr>
      </p:pic>
      <p:pic>
        <p:nvPicPr>
          <p:cNvPr id="8" name="Рисунок 7" descr="note_music_04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229200"/>
            <a:ext cx="1905000" cy="1409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3528" y="620688"/>
            <a:ext cx="8820472" cy="4752528"/>
          </a:xfrm>
        </p:spPr>
        <p:txBody>
          <a:bodyPr>
            <a:normAutofit/>
          </a:bodyPr>
          <a:lstStyle/>
          <a:p>
            <a:r>
              <a:rPr lang="ru-RU" sz="5400" dirty="0" smtClean="0"/>
              <a:t>«Без музыки земля </a:t>
            </a:r>
            <a:br>
              <a:rPr lang="ru-RU" sz="5400" dirty="0" smtClean="0"/>
            </a:br>
            <a:r>
              <a:rPr lang="ru-RU" sz="5400" dirty="0" smtClean="0"/>
              <a:t>пустой недостроенный дом, </a:t>
            </a:r>
            <a:br>
              <a:rPr lang="ru-RU" sz="5400" dirty="0" smtClean="0"/>
            </a:br>
            <a:r>
              <a:rPr lang="ru-RU" sz="5400" dirty="0" smtClean="0"/>
              <a:t>в котором никто не живет». </a:t>
            </a:r>
            <a:endParaRPr lang="ru-RU" sz="54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868144" y="4797152"/>
            <a:ext cx="2592288" cy="1440160"/>
          </a:xfrm>
        </p:spPr>
        <p:txBody>
          <a:bodyPr>
            <a:normAutofit/>
          </a:bodyPr>
          <a:lstStyle/>
          <a:p>
            <a:pPr algn="r"/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Л. Тик </a:t>
            </a:r>
            <a:endParaRPr lang="ru-RU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Рисунок 5" descr="note_music_04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1905000" cy="1409700"/>
          </a:xfrm>
          <a:prstGeom prst="rect">
            <a:avLst/>
          </a:prstGeom>
        </p:spPr>
      </p:pic>
      <p:pic>
        <p:nvPicPr>
          <p:cNvPr id="7" name="Рисунок 6" descr="note_music_04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4869160"/>
            <a:ext cx="1905000" cy="1409700"/>
          </a:xfrm>
          <a:prstGeom prst="rect">
            <a:avLst/>
          </a:prstGeom>
        </p:spPr>
      </p:pic>
      <p:pic>
        <p:nvPicPr>
          <p:cNvPr id="8" name="Рисунок 7" descr="note_music_04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4248" y="404664"/>
            <a:ext cx="1905000" cy="1409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ingin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076056" y="2492896"/>
            <a:ext cx="3744416" cy="417480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00200"/>
            <a:ext cx="5184576" cy="49971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smtClean="0">
                <a:solidFill>
                  <a:schemeClr val="tx2">
                    <a:lumMod val="50000"/>
                  </a:schemeClr>
                </a:solidFill>
              </a:rPr>
              <a:t>Вспомни </a:t>
            </a:r>
          </a:p>
          <a:p>
            <a:pPr algn="ctr">
              <a:buNone/>
            </a:pPr>
            <a:r>
              <a:rPr lang="ru-RU" sz="6600" dirty="0" smtClean="0">
                <a:solidFill>
                  <a:schemeClr val="tx2">
                    <a:lumMod val="50000"/>
                  </a:schemeClr>
                </a:solidFill>
              </a:rPr>
              <a:t>любимую</a:t>
            </a:r>
          </a:p>
          <a:p>
            <a:pPr algn="ctr">
              <a:buNone/>
            </a:pPr>
            <a:r>
              <a:rPr lang="ru-RU" sz="6600" dirty="0" smtClean="0">
                <a:solidFill>
                  <a:schemeClr val="tx2">
                    <a:lumMod val="50000"/>
                  </a:schemeClr>
                </a:solidFill>
              </a:rPr>
              <a:t> музыку детства</a:t>
            </a:r>
            <a:endParaRPr lang="ru-RU" sz="6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Музыка детства</a:t>
            </a:r>
            <a:endParaRPr lang="ru-RU" sz="54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9447925_U_kolybeli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75656" y="1154967"/>
            <a:ext cx="6336704" cy="5703033"/>
          </a:xfrm>
        </p:spPr>
      </p:pic>
      <p:sp>
        <p:nvSpPr>
          <p:cNvPr id="7" name="TextBox 6"/>
          <p:cNvSpPr txBox="1"/>
          <p:nvPr/>
        </p:nvSpPr>
        <p:spPr>
          <a:xfrm>
            <a:off x="467544" y="1071801"/>
            <a:ext cx="511679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К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О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Л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Ы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Б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Е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Л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Ь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Н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А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Я</a:t>
            </a:r>
          </a:p>
          <a:p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8" name="Detskie-kolybel_nye-pesni-Kolybel_naya-Medvedicy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8763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Колыбельная медведицы</a:t>
            </a:r>
            <a:endParaRPr lang="ru-RU" sz="48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845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1. Ложкой снег мешая, Ночь идет большая,</a:t>
            </a:r>
          </a:p>
          <a:p>
            <a:pPr>
              <a:buNone/>
            </a:pPr>
            <a:r>
              <a:rPr lang="ru-RU" dirty="0" smtClean="0"/>
              <a:t>Что же ты, глупышка, не спишь.</a:t>
            </a:r>
          </a:p>
          <a:p>
            <a:pPr>
              <a:buNone/>
            </a:pPr>
            <a:r>
              <a:rPr lang="ru-RU" dirty="0" smtClean="0"/>
              <a:t>Спят твои соседи Белые медведи,</a:t>
            </a:r>
          </a:p>
          <a:p>
            <a:pPr>
              <a:buNone/>
            </a:pPr>
            <a:r>
              <a:rPr lang="ru-RU" dirty="0" smtClean="0"/>
              <a:t>Спи и ты скорей, малыш. </a:t>
            </a:r>
          </a:p>
          <a:p>
            <a:pPr>
              <a:buNone/>
            </a:pPr>
            <a:r>
              <a:rPr lang="ru-RU" dirty="0" smtClean="0"/>
              <a:t>2.Мы плывём на льдине, Как на бригантине </a:t>
            </a:r>
          </a:p>
          <a:p>
            <a:pPr>
              <a:buNone/>
            </a:pPr>
            <a:r>
              <a:rPr lang="ru-RU" dirty="0" smtClean="0"/>
              <a:t>По седым суровым морям.</a:t>
            </a:r>
          </a:p>
          <a:p>
            <a:pPr>
              <a:buNone/>
            </a:pPr>
            <a:r>
              <a:rPr lang="ru-RU" dirty="0" smtClean="0"/>
              <a:t>И всю ночь соседи, Звёздные медведи</a:t>
            </a:r>
          </a:p>
          <a:p>
            <a:pPr>
              <a:buNone/>
            </a:pPr>
            <a:r>
              <a:rPr lang="ru-RU" dirty="0" smtClean="0"/>
              <a:t> Светят дальним кораблям.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Detskie-kolybel_nye-pesni-Kolybel_naya-Medvedicy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88424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63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Музыка детства</a:t>
            </a:r>
            <a:endParaRPr lang="ru-RU" sz="54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Содержимое 8" descr="12062466_101_elkadeti_jp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1133364"/>
            <a:ext cx="7632848" cy="5724636"/>
          </a:xfrm>
        </p:spPr>
      </p:pic>
      <p:sp>
        <p:nvSpPr>
          <p:cNvPr id="10" name="TextBox 9"/>
          <p:cNvSpPr txBox="1"/>
          <p:nvPr/>
        </p:nvSpPr>
        <p:spPr>
          <a:xfrm>
            <a:off x="467544" y="1484784"/>
            <a:ext cx="511679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Н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О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В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Ы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Й</a:t>
            </a:r>
          </a:p>
          <a:p>
            <a:endParaRPr lang="ru-RU" sz="3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Г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О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Д</a:t>
            </a:r>
          </a:p>
          <a:p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1" name="Рисунок 10" descr="b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detskie_pesni_-_ulibka_(zvukoff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04448" y="1886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2361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Улыбка</a:t>
            </a:r>
            <a:endParaRPr lang="ru-RU" sz="48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0" y="836712"/>
            <a:ext cx="4716016" cy="58326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           От улыбки хмурый день светлей,</a:t>
            </a:r>
            <a:br>
              <a:rPr lang="ru-RU" sz="2000" dirty="0" smtClean="0"/>
            </a:br>
            <a:r>
              <a:rPr lang="ru-RU" sz="2000" dirty="0" smtClean="0"/>
              <a:t>От улыбки в небе радуга проснется...</a:t>
            </a:r>
            <a:br>
              <a:rPr lang="ru-RU" sz="2000" dirty="0" smtClean="0"/>
            </a:br>
            <a:r>
              <a:rPr lang="ru-RU" sz="2000" dirty="0" smtClean="0"/>
              <a:t>Поделись улыбкою своей,</a:t>
            </a:r>
            <a:br>
              <a:rPr lang="ru-RU" sz="2000" dirty="0" smtClean="0"/>
            </a:br>
            <a:r>
              <a:rPr lang="ru-RU" sz="2000" dirty="0" smtClean="0"/>
              <a:t>И она к тебе не раз еще вернется.</a:t>
            </a:r>
            <a:br>
              <a:rPr lang="ru-RU" sz="2000" dirty="0" smtClean="0"/>
            </a:b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И тогда наверняка,</a:t>
            </a:r>
            <a:br>
              <a:rPr lang="ru-RU" sz="2000" dirty="0" smtClean="0"/>
            </a:br>
            <a:r>
              <a:rPr lang="ru-RU" sz="2000" dirty="0" smtClean="0"/>
              <a:t>Вдруг запляшут облака,</a:t>
            </a:r>
            <a:br>
              <a:rPr lang="ru-RU" sz="2000" dirty="0" smtClean="0"/>
            </a:br>
            <a:r>
              <a:rPr lang="ru-RU" sz="2000" dirty="0" smtClean="0"/>
              <a:t>И кузнечик запиликает на скрипке...</a:t>
            </a:r>
            <a:br>
              <a:rPr lang="ru-RU" sz="2000" dirty="0" smtClean="0"/>
            </a:br>
            <a:r>
              <a:rPr lang="ru-RU" sz="2000" dirty="0" smtClean="0"/>
              <a:t>С голубого ручейка</a:t>
            </a:r>
            <a:br>
              <a:rPr lang="ru-RU" sz="2000" dirty="0" smtClean="0"/>
            </a:br>
            <a:r>
              <a:rPr lang="ru-RU" sz="2000" dirty="0" smtClean="0"/>
              <a:t>Начинается река,</a:t>
            </a:r>
            <a:br>
              <a:rPr lang="ru-RU" sz="2000" dirty="0" smtClean="0"/>
            </a:br>
            <a:r>
              <a:rPr lang="ru-RU" sz="2000" dirty="0" smtClean="0"/>
              <a:t>Ну, а дружба начинается с улыбки.</a:t>
            </a:r>
            <a:br>
              <a:rPr lang="ru-RU" sz="2000" dirty="0" smtClean="0"/>
            </a:br>
            <a:r>
              <a:rPr lang="ru-RU" sz="2000" dirty="0" smtClean="0"/>
              <a:t>С голубого ручейка</a:t>
            </a:r>
            <a:br>
              <a:rPr lang="ru-RU" sz="2000" dirty="0" smtClean="0"/>
            </a:br>
            <a:r>
              <a:rPr lang="ru-RU" sz="2000" dirty="0" smtClean="0"/>
              <a:t>Начинается река,</a:t>
            </a:r>
            <a:br>
              <a:rPr lang="ru-RU" sz="2000" dirty="0" smtClean="0"/>
            </a:br>
            <a:r>
              <a:rPr lang="ru-RU" sz="2000" dirty="0" smtClean="0"/>
              <a:t>Ну, а дружба начинается с улыбки.</a:t>
            </a:r>
            <a:br>
              <a:rPr lang="ru-RU" sz="20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788024" y="1124744"/>
            <a:ext cx="4104456" cy="573325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От улыбки солнечной одной</a:t>
            </a:r>
            <a:br>
              <a:rPr lang="ru-RU" dirty="0" smtClean="0"/>
            </a:br>
            <a:r>
              <a:rPr lang="ru-RU" dirty="0" smtClean="0"/>
              <a:t>Перестанет плакать самый грустный дождик.</a:t>
            </a:r>
            <a:br>
              <a:rPr lang="ru-RU" dirty="0" smtClean="0"/>
            </a:br>
            <a:r>
              <a:rPr lang="ru-RU" dirty="0" smtClean="0"/>
              <a:t>Сонный лес простится с тишиной</a:t>
            </a:r>
            <a:br>
              <a:rPr lang="ru-RU" dirty="0" smtClean="0"/>
            </a:br>
            <a:r>
              <a:rPr lang="ru-RU" dirty="0" smtClean="0"/>
              <a:t>И захлопает в зеленые ладоши.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От улыбки станет всем теплей </a:t>
            </a:r>
            <a:br>
              <a:rPr lang="ru-RU" dirty="0" smtClean="0"/>
            </a:br>
            <a:r>
              <a:rPr lang="ru-RU" dirty="0" smtClean="0"/>
              <a:t>И слону и даже маленькой улитке...</a:t>
            </a:r>
            <a:br>
              <a:rPr lang="ru-RU" dirty="0" smtClean="0"/>
            </a:br>
            <a:r>
              <a:rPr lang="ru-RU" dirty="0" smtClean="0"/>
              <a:t>Так пускай повсюду на земле,</a:t>
            </a:r>
            <a:br>
              <a:rPr lang="ru-RU" dirty="0" smtClean="0"/>
            </a:br>
            <a:r>
              <a:rPr lang="ru-RU" dirty="0" smtClean="0"/>
              <a:t>Будто лампочки, включаются улыбки!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detskie_pesni_-_ulibka_(zvukoff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61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Музыка детства</a:t>
            </a:r>
            <a:endParaRPr lang="ru-RU" sz="54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0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23120" y="1052736"/>
            <a:ext cx="7920880" cy="5805264"/>
          </a:xfrm>
        </p:spPr>
      </p:pic>
      <p:sp>
        <p:nvSpPr>
          <p:cNvPr id="8" name="TextBox 7"/>
          <p:cNvSpPr txBox="1"/>
          <p:nvPr/>
        </p:nvSpPr>
        <p:spPr>
          <a:xfrm>
            <a:off x="395536" y="836712"/>
            <a:ext cx="429926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Н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А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Р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О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Д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Н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Ы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Е</a:t>
            </a:r>
          </a:p>
          <a:p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П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Е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С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Н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И</a:t>
            </a:r>
          </a:p>
          <a:p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9" name="Russkaya-narodnaya-pesnya-Kalink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76456" y="1886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20490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Музыка детства</a:t>
            </a:r>
            <a:endParaRPr lang="ru-RU" sz="54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Содержимое 6" descr="YgbjGZ4x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189530"/>
            <a:ext cx="6912768" cy="5668470"/>
          </a:xfrm>
        </p:spPr>
      </p:pic>
      <p:sp>
        <p:nvSpPr>
          <p:cNvPr id="8" name="TextBox 7"/>
          <p:cNvSpPr txBox="1"/>
          <p:nvPr/>
        </p:nvSpPr>
        <p:spPr>
          <a:xfrm>
            <a:off x="539552" y="1"/>
            <a:ext cx="1221427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И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Г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Р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А</a:t>
            </a:r>
          </a:p>
          <a:p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Н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А         И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           Н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           С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           Т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           Р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           У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          М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           Е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           Н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           Т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           А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           Х</a:t>
            </a:r>
          </a:p>
          <a:p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9" name="Рисунок 8" descr="kidsgiftlist_musical-instrument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240"/>
            <a:ext cx="9144000" cy="6840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Музыка для души</a:t>
            </a:r>
            <a:endParaRPr lang="ru-RU" sz="54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Содержимое 6" descr="0_9cafc_2473655d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0342" r="2665"/>
          <a:stretch>
            <a:fillRect/>
          </a:stretch>
        </p:blipFill>
        <p:spPr>
          <a:xfrm>
            <a:off x="539552" y="980728"/>
            <a:ext cx="8172400" cy="58772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1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4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Иоганнес</a:t>
            </a: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Брамс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i="1" dirty="0" smtClean="0">
                <a:solidFill>
                  <a:schemeClr val="bg1"/>
                </a:solidFill>
              </a:rPr>
              <a:t>Симфония № 3   </a:t>
            </a:r>
            <a:r>
              <a:rPr lang="en-US" sz="3600" b="1" i="1" dirty="0" smtClean="0">
                <a:solidFill>
                  <a:schemeClr val="bg1"/>
                </a:solidFill>
              </a:rPr>
              <a:t>III  </a:t>
            </a:r>
            <a:r>
              <a:rPr lang="ru-RU" sz="3600" b="1" i="1" dirty="0" smtClean="0">
                <a:solidFill>
                  <a:schemeClr val="bg1"/>
                </a:solidFill>
              </a:rPr>
              <a:t>часть</a:t>
            </a:r>
            <a:endParaRPr lang="ru-RU" sz="3600" b="1" i="1" dirty="0">
              <a:solidFill>
                <a:schemeClr val="bg1"/>
              </a:solidFill>
            </a:endParaRPr>
          </a:p>
        </p:txBody>
      </p:sp>
      <p:pic>
        <p:nvPicPr>
          <p:cNvPr id="6" name="Brams-dir-Gfon-Karayan-Simfoniya-3-chast_-3(mp3extaz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708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172</Words>
  <Application>Microsoft Office PowerPoint</Application>
  <PresentationFormat>Экран (4:3)</PresentationFormat>
  <Paragraphs>82</Paragraphs>
  <Slides>12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Музыка – наш вечный спутник</vt:lpstr>
      <vt:lpstr>Музыка детства</vt:lpstr>
      <vt:lpstr>Колыбельная медведицы</vt:lpstr>
      <vt:lpstr>Музыка детства</vt:lpstr>
      <vt:lpstr>Улыбка</vt:lpstr>
      <vt:lpstr>Музыка детства</vt:lpstr>
      <vt:lpstr>Музыка детства</vt:lpstr>
      <vt:lpstr>Музыка для души</vt:lpstr>
      <vt:lpstr>Иоганнес   Брамс</vt:lpstr>
      <vt:lpstr>Музыка – наш вечный спутник</vt:lpstr>
      <vt:lpstr>«Без музыки земля  пустой недостроенный дом,  в котором никто не живет». </vt:lpstr>
      <vt:lpstr>Домашнее задание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 – наш вечный спутник</dc:title>
  <dc:creator>Светлана</dc:creator>
  <cp:lastModifiedBy>Светлана</cp:lastModifiedBy>
  <cp:revision>14</cp:revision>
  <dcterms:created xsi:type="dcterms:W3CDTF">2013-09-17T17:17:16Z</dcterms:created>
  <dcterms:modified xsi:type="dcterms:W3CDTF">2013-10-08T18:44:11Z</dcterms:modified>
</cp:coreProperties>
</file>