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2/24/2009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</a:rPr>
              <a:t>Passive Voice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Our tasks: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3000" y="914400"/>
          <a:ext cx="7620000" cy="31089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810000"/>
                <a:gridCol w="3810000"/>
              </a:tblGrid>
              <a:tr h="1066800"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Active</a:t>
                      </a:r>
                      <a:endParaRPr lang="ru-RU" sz="4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Passive</a:t>
                      </a:r>
                      <a:endParaRPr lang="ru-RU" sz="4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Alexander Bell </a:t>
                      </a:r>
                      <a:r>
                        <a:rPr kumimoji="0" lang="en-US" sz="3200" b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invented</a:t>
                      </a:r>
                      <a:r>
                        <a:rPr lang="en-US" sz="3200" b="1" dirty="0" smtClean="0"/>
                        <a:t> the telephone in 1876.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telephone</a:t>
                      </a:r>
                    </a:p>
                    <a:p>
                      <a:pPr marL="0" algn="l" rtl="0" eaLnBrk="1" latinLnBrk="0" hangingPunct="1"/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3200" b="1" u="sng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was invented </a:t>
                      </a:r>
                      <a:r>
                        <a:rPr kumimoji="0" lang="en-US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by Alexander Bell in 1876</a:t>
                      </a:r>
                      <a:endParaRPr kumimoji="0" lang="ru-RU" sz="3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3550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Passive Voice</a:t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to be +V3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66800" y="1905000"/>
            <a:ext cx="7696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95399" y="1203960"/>
          <a:ext cx="7543801" cy="508193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93821"/>
                <a:gridCol w="3154380"/>
                <a:gridCol w="2895600"/>
              </a:tblGrid>
              <a:tr h="51657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Tense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Active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Passive</a:t>
                      </a:r>
                      <a:endParaRPr lang="ru-RU" sz="2800" b="1" dirty="0"/>
                    </a:p>
                  </a:txBody>
                  <a:tcPr/>
                </a:tc>
              </a:tr>
              <a:tr h="130662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Present </a:t>
                      </a:r>
                      <a:endParaRPr lang="ru-RU" sz="2400" b="1" dirty="0" smtClean="0"/>
                    </a:p>
                    <a:p>
                      <a:r>
                        <a:rPr lang="en-US" sz="2400" b="1" dirty="0" smtClean="0"/>
                        <a:t>Simple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make</a:t>
                      </a:r>
                      <a:endParaRPr lang="en-US" sz="2400" b="1" dirty="0" smtClean="0"/>
                    </a:p>
                    <a:p>
                      <a:pPr algn="ctr"/>
                      <a:r>
                        <a:rPr lang="en-US" sz="2800" b="1" dirty="0" smtClean="0"/>
                        <a:t>makes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smtClean="0"/>
                        <a:t>am</a:t>
                      </a:r>
                      <a:endParaRPr kumimoji="0" lang="ru-RU" sz="2400" b="1" kern="1200" dirty="0" smtClean="0"/>
                    </a:p>
                    <a:p>
                      <a:r>
                        <a:rPr kumimoji="0" lang="en-US" sz="2400" b="1" kern="1200" dirty="0" smtClean="0"/>
                        <a:t>are            </a:t>
                      </a:r>
                      <a:r>
                        <a:rPr kumimoji="0" lang="en-US" sz="2800" b="1" kern="1200" dirty="0" smtClean="0"/>
                        <a:t>made</a:t>
                      </a:r>
                      <a:endParaRPr kumimoji="0" lang="en-US" sz="2400" b="1" kern="1200" dirty="0" smtClean="0"/>
                    </a:p>
                    <a:p>
                      <a:r>
                        <a:rPr kumimoji="0" lang="en-US" sz="2400" b="1" kern="1200" dirty="0" smtClean="0"/>
                        <a:t>is</a:t>
                      </a:r>
                      <a:endParaRPr kumimoji="0" 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4198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Past</a:t>
                      </a:r>
                      <a:endParaRPr lang="ru-RU" sz="2400" b="1" dirty="0" smtClean="0"/>
                    </a:p>
                    <a:p>
                      <a:r>
                        <a:rPr lang="en-US" sz="2400" b="1" dirty="0" smtClean="0"/>
                        <a:t> Simple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 made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kern="1200" dirty="0" smtClean="0"/>
                        <a:t>was         made</a:t>
                      </a:r>
                      <a:endParaRPr kumimoji="0" lang="ru-RU" sz="2800" b="1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kern="1200" dirty="0" smtClean="0"/>
                        <a:t>were</a:t>
                      </a:r>
                      <a:endParaRPr kumimoji="0"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67393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Future</a:t>
                      </a:r>
                    </a:p>
                    <a:p>
                      <a:r>
                        <a:rPr lang="en-US" sz="2400" b="1" dirty="0" smtClean="0"/>
                        <a:t>Simple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will make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</a:t>
                      </a:r>
                    </a:p>
                    <a:p>
                      <a:pPr algn="ctr"/>
                      <a:r>
                        <a:rPr lang="en-US" sz="2800" b="1" dirty="0" smtClean="0"/>
                        <a:t>will be   </a:t>
                      </a:r>
                      <a:r>
                        <a:rPr lang="en-US" sz="2800" b="1" dirty="0" smtClean="0"/>
                        <a:t>made</a:t>
                      </a:r>
                      <a:endParaRPr lang="ru-RU" sz="2800" b="1" dirty="0"/>
                    </a:p>
                  </a:txBody>
                  <a:tcPr/>
                </a:tc>
              </a:tr>
              <a:tr h="82043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Present Perfect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 smtClean="0"/>
                        <a:t>        have </a:t>
                      </a:r>
                    </a:p>
                    <a:p>
                      <a:pPr algn="l"/>
                      <a:r>
                        <a:rPr lang="en-US" sz="2800" b="1" dirty="0" smtClean="0"/>
                        <a:t>        has      made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 smtClean="0"/>
                        <a:t>have</a:t>
                      </a:r>
                      <a:endParaRPr lang="ru-RU" sz="2800" b="1" dirty="0" smtClean="0"/>
                    </a:p>
                    <a:p>
                      <a:pPr algn="l"/>
                      <a:r>
                        <a:rPr lang="en-US" sz="2800" b="1" dirty="0" smtClean="0"/>
                        <a:t>has  been </a:t>
                      </a:r>
                      <a:r>
                        <a:rPr lang="en-US" sz="2800" b="1" dirty="0" smtClean="0"/>
                        <a:t>made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553200" y="1905000"/>
            <a:ext cx="3810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6781800" y="3200400"/>
            <a:ext cx="381000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1447800"/>
          <a:ext cx="7848600" cy="2133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29448"/>
                <a:gridCol w="1929448"/>
                <a:gridCol w="1929448"/>
                <a:gridCol w="2060256"/>
              </a:tblGrid>
              <a:tr h="83820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Present Simple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Past </a:t>
                      </a:r>
                    </a:p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Simple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Present Perfect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Future </a:t>
                      </a:r>
                    </a:p>
                    <a:p>
                      <a:pPr algn="l"/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Simple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95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078162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Thank you for the lesson!</a:t>
            </a:r>
            <a:b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Good bye.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0" y="3886200"/>
            <a:ext cx="3218688" cy="2362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</TotalTime>
  <Words>79</Words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Passive Voice</vt:lpstr>
      <vt:lpstr>Слайд 2</vt:lpstr>
      <vt:lpstr>Passive Voice to be +V3</vt:lpstr>
      <vt:lpstr>Слайд 4</vt:lpstr>
      <vt:lpstr>Thank you for the lesson! Good bye.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Voice</dc:title>
  <cp:lastModifiedBy>KATYA</cp:lastModifiedBy>
  <cp:revision>15</cp:revision>
  <dcterms:modified xsi:type="dcterms:W3CDTF">2009-02-24T15:40:10Z</dcterms:modified>
</cp:coreProperties>
</file>