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8" r:id="rId12"/>
    <p:sldId id="269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5868-500A-4966-BED1-F8E56DBE40F0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6B3-A2F0-469F-867B-C2299EF4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607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5868-500A-4966-BED1-F8E56DBE40F0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6B3-A2F0-469F-867B-C2299EF4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687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5868-500A-4966-BED1-F8E56DBE40F0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6B3-A2F0-469F-867B-C2299EF4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50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5868-500A-4966-BED1-F8E56DBE40F0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6B3-A2F0-469F-867B-C2299EF4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870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5868-500A-4966-BED1-F8E56DBE40F0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6B3-A2F0-469F-867B-C2299EF4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762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5868-500A-4966-BED1-F8E56DBE40F0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6B3-A2F0-469F-867B-C2299EF4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74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5868-500A-4966-BED1-F8E56DBE40F0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6B3-A2F0-469F-867B-C2299EF4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568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5868-500A-4966-BED1-F8E56DBE40F0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6B3-A2F0-469F-867B-C2299EF4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688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5868-500A-4966-BED1-F8E56DBE40F0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6B3-A2F0-469F-867B-C2299EF4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433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5868-500A-4966-BED1-F8E56DBE40F0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6B3-A2F0-469F-867B-C2299EF4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95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5868-500A-4966-BED1-F8E56DBE40F0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6B3-A2F0-469F-867B-C2299EF4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237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E5868-500A-4966-BED1-F8E56DBE40F0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3A6B3-A2F0-469F-867B-C2299EF4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81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42"/>
            <a:ext cx="9168093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19673" y="764704"/>
            <a:ext cx="69127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  <a:t>«ШКОЛА ЛИДЕРОВ»</a:t>
            </a:r>
            <a:endParaRPr lang="ru-RU" sz="5400" b="1" cap="all" spc="0" dirty="0">
              <a:ln w="0"/>
              <a:solidFill>
                <a:srgbClr val="0033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305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"/>
            <a:ext cx="914400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27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10"/>
            <a:ext cx="4518989" cy="33561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989" y="-31139"/>
            <a:ext cx="4625011" cy="33881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294367"/>
            <a:ext cx="4518988" cy="35636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989" y="3339594"/>
            <a:ext cx="4625011" cy="351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75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4668011" cy="3501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088" y="0"/>
            <a:ext cx="4584912" cy="35010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1008"/>
            <a:ext cx="4559088" cy="33569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088" y="3501008"/>
            <a:ext cx="4584912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01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0"/>
            <a:ext cx="1856976" cy="170080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2395" y="1905506"/>
            <a:ext cx="813921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</a:t>
            </a:r>
            <a:r>
              <a:rPr lang="ru-RU" sz="66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ресс-конференция</a:t>
            </a:r>
          </a:p>
          <a:p>
            <a:pPr algn="ctr"/>
            <a:r>
              <a:rPr lang="ru-RU" sz="6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«Созвездие творцов»</a:t>
            </a:r>
            <a:endParaRPr lang="ru-RU" sz="66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620688"/>
            <a:ext cx="428563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</a:rPr>
              <a:t>«Школа лидеров»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9833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1052736"/>
            <a:ext cx="59046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Человек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 как звезда, рождается</a:t>
            </a:r>
          </a:p>
          <a:p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Средь неясной туманной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млечности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</a:t>
            </a:r>
          </a:p>
          <a:p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В бесконечности начинается</a:t>
            </a:r>
          </a:p>
          <a:p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И 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кончается в бесконечности…</a:t>
            </a:r>
          </a:p>
          <a:p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Человек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 как звезда рождается – </a:t>
            </a:r>
          </a:p>
          <a:p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Чтоб светлее стала Вселенная.</a:t>
            </a:r>
          </a:p>
          <a:p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4099723"/>
            <a:ext cx="67687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«Созвездие творцов»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8578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38187"/>
            <a:ext cx="6096000" cy="53816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29234" y="116632"/>
            <a:ext cx="56855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«Школа лидеров»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78789" y="5196482"/>
            <a:ext cx="40548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29 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о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ктября 2005г.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5657671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В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ыявление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потенциальных лидеров и развитие в них лидерских качеств, формирование активной гражданской  позиции.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36491" y="4550151"/>
            <a:ext cx="233942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26 человек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06132" y="141277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17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865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876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113256" y="5384729"/>
            <a:ext cx="55446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Конституция РФ</a:t>
            </a:r>
          </a:p>
          <a:p>
            <a:r>
              <a:rPr lang="ru-RU" dirty="0" smtClean="0"/>
              <a:t>                      Стратегия </a:t>
            </a:r>
            <a:r>
              <a:rPr lang="ru-RU" dirty="0"/>
              <a:t>молодежной </a:t>
            </a:r>
            <a:r>
              <a:rPr lang="ru-RU" dirty="0" smtClean="0"/>
              <a:t>политики РФ </a:t>
            </a:r>
          </a:p>
          <a:p>
            <a:r>
              <a:rPr lang="ru-RU" dirty="0" smtClean="0"/>
              <a:t>Основные направления молодежной </a:t>
            </a:r>
            <a:r>
              <a:rPr lang="ru-RU" dirty="0"/>
              <a:t>политики Тверской области.</a:t>
            </a:r>
          </a:p>
          <a:p>
            <a:r>
              <a:rPr lang="ru-RU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72200" y="188640"/>
            <a:ext cx="261481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 всё смогу!</a:t>
            </a:r>
            <a:endParaRPr lang="ru-RU" sz="36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095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824" y="0"/>
            <a:ext cx="9196824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91680" y="476672"/>
            <a:ext cx="626469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Законы лидера.</a:t>
            </a:r>
            <a:endParaRPr lang="ru-RU" sz="48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307669"/>
            <a:ext cx="69847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</a:rPr>
              <a:t>1 закон – лидер обладает видением перспективы.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2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закон – лидер дисциплинирован.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3 закон – лидер обладает мудростью.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4 закон – лидер обладает мужеством.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5 закон – лидер обладает скромностью.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6 закон – лидер умеет принимать решения.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7 закон – лидер устанавливает и  поддерживает дружеские отношения.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8 закон – лидер должен быть в доверии.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9 закон – лидер развивает в себе способности руководителя.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10 закон – лидер излучает вдохновляющую силу.</a:t>
            </a:r>
          </a:p>
        </p:txBody>
      </p:sp>
    </p:spTree>
    <p:extLst>
      <p:ext uri="{BB962C8B-B14F-4D97-AF65-F5344CB8AC3E}">
        <p14:creationId xmlns:p14="http://schemas.microsoft.com/office/powerpoint/2010/main" val="1877115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304"/>
            <a:ext cx="9144000" cy="68579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91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87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60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67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08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182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66</cp:revision>
  <dcterms:created xsi:type="dcterms:W3CDTF">2013-03-13T18:10:33Z</dcterms:created>
  <dcterms:modified xsi:type="dcterms:W3CDTF">2013-10-08T19:19:05Z</dcterms:modified>
</cp:coreProperties>
</file>