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64" r:id="rId3"/>
    <p:sldId id="263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9" autoAdjust="0"/>
  </p:normalViewPr>
  <p:slideViewPr>
    <p:cSldViewPr>
      <p:cViewPr varScale="1">
        <p:scale>
          <a:sx n="43" d="100"/>
          <a:sy n="43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148A3-4630-439E-AF69-1263A724C1BB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25E82-0F46-4DE7-BF43-AF725E8D4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8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25E82-0F46-4DE7-BF43-AF725E8D427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268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Relationship Id="rId9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13.jp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134672" cy="1944216"/>
          </a:xfrm>
        </p:spPr>
        <p:txBody>
          <a:bodyPr>
            <a:normAutofit/>
          </a:bodyPr>
          <a:lstStyle/>
          <a:p>
            <a:r>
              <a:rPr lang="ru-RU" sz="9600" b="1" i="1" u="sng" dirty="0" smtClean="0"/>
              <a:t>Русская кухня</a:t>
            </a:r>
            <a:endParaRPr lang="ru-RU" sz="9600" b="1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348880"/>
            <a:ext cx="2854392" cy="391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2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8960" y="338328"/>
            <a:ext cx="4201512" cy="208256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Рабочее место повара.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6988940" cy="434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877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1074448"/>
          </a:xfrm>
        </p:spPr>
        <p:txBody>
          <a:bodyPr/>
          <a:lstStyle/>
          <a:p>
            <a:r>
              <a:rPr lang="ru-RU" b="1" dirty="0" smtClean="0"/>
              <a:t>Оборудование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5"/>
            <a:ext cx="2976497" cy="2487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" y="3933056"/>
            <a:ext cx="5363446" cy="274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121" y="4481736"/>
            <a:ext cx="357913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92" y="1370037"/>
            <a:ext cx="3150394" cy="256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963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764704"/>
            <a:ext cx="7408333" cy="5361459"/>
          </a:xfrm>
        </p:spPr>
        <p:txBody>
          <a:bodyPr/>
          <a:lstStyle/>
          <a:p>
            <a:pPr algn="ctr"/>
            <a:r>
              <a:rPr lang="ru-RU" sz="4800" b="1" dirty="0"/>
              <a:t>Солянка сборная </a:t>
            </a:r>
            <a:r>
              <a:rPr lang="ru-RU" sz="4800" b="1" dirty="0" smtClean="0"/>
              <a:t>мясная</a:t>
            </a:r>
          </a:p>
          <a:p>
            <a:pPr algn="ctr"/>
            <a:r>
              <a:rPr lang="ru-RU" sz="4800" b="1" dirty="0" smtClean="0"/>
              <a:t>Рыба</a:t>
            </a:r>
            <a:r>
              <a:rPr lang="ru-RU" sz="4800" b="1" dirty="0"/>
              <a:t>, запеченная в сметанном соусе  с грибами, </a:t>
            </a:r>
            <a:r>
              <a:rPr lang="ru-RU" sz="4800" b="1" dirty="0" smtClean="0"/>
              <a:t>по-московски</a:t>
            </a:r>
          </a:p>
          <a:p>
            <a:pPr algn="ctr"/>
            <a:r>
              <a:rPr lang="ru-RU" sz="4800" b="1" dirty="0"/>
              <a:t>Сельдь с </a:t>
            </a:r>
            <a:r>
              <a:rPr lang="ru-RU" sz="4800" b="1" dirty="0" smtClean="0"/>
              <a:t>гарниром</a:t>
            </a:r>
            <a:endParaRPr lang="ru-RU" sz="4800" b="1" dirty="0"/>
          </a:p>
          <a:p>
            <a:pPr algn="ctr"/>
            <a:r>
              <a:rPr lang="ru-RU" sz="4800" b="1" dirty="0"/>
              <a:t>Хлебный квас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55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88" y="4275054"/>
            <a:ext cx="2268098" cy="1511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591056"/>
          </a:xfrm>
        </p:spPr>
        <p:txBody>
          <a:bodyPr>
            <a:normAutofit/>
          </a:bodyPr>
          <a:lstStyle/>
          <a:p>
            <a:r>
              <a:rPr lang="ru-RU" b="1" dirty="0"/>
              <a:t>Солянка сборная </a:t>
            </a:r>
            <a:r>
              <a:rPr lang="ru-RU" b="1" dirty="0" smtClean="0"/>
              <a:t>мясная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2083"/>
            <a:ext cx="2532434" cy="1899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337" y="5453528"/>
            <a:ext cx="1892680" cy="1309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438822"/>
            <a:ext cx="1417987" cy="2238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66969"/>
            <a:ext cx="1728192" cy="14728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68" y="1004924"/>
            <a:ext cx="1682937" cy="17903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998" y="5338607"/>
            <a:ext cx="1968063" cy="15272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248" y="2757241"/>
            <a:ext cx="3584444" cy="2688333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2783954" y="3057328"/>
            <a:ext cx="491902" cy="50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627784" y="4859938"/>
            <a:ext cx="498464" cy="441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6710692" y="3307807"/>
            <a:ext cx="1029660" cy="7936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592613" y="2438822"/>
            <a:ext cx="475331" cy="712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173368" y="2636912"/>
            <a:ext cx="537324" cy="5148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3563888" y="5080573"/>
            <a:ext cx="504056" cy="5086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6300192" y="5301208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429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Рыба, запеченная в сметанном соусе  с грибами, </a:t>
            </a:r>
            <a:r>
              <a:rPr lang="ru-RU" b="1" dirty="0" smtClean="0"/>
              <a:t>по-московски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487" y="5116559"/>
            <a:ext cx="1576872" cy="1630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342" y="1484784"/>
            <a:ext cx="1424692" cy="16088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559" y="3475599"/>
            <a:ext cx="1943977" cy="12913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10" y="3106959"/>
            <a:ext cx="2445612" cy="18342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395" y="4829548"/>
            <a:ext cx="2509425" cy="20284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909" y="2157402"/>
            <a:ext cx="3515191" cy="26363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916623"/>
            <a:ext cx="2251234" cy="16800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13" y="1844824"/>
            <a:ext cx="1335607" cy="1420858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>
            <a:off x="2610922" y="2555253"/>
            <a:ext cx="448910" cy="225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610922" y="3645024"/>
            <a:ext cx="44891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углом 15"/>
          <p:cNvSpPr/>
          <p:nvPr/>
        </p:nvSpPr>
        <p:spPr>
          <a:xfrm>
            <a:off x="2536923" y="4437112"/>
            <a:ext cx="522909" cy="67944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 вверх 16"/>
          <p:cNvSpPr/>
          <p:nvPr/>
        </p:nvSpPr>
        <p:spPr>
          <a:xfrm>
            <a:off x="4211960" y="4537079"/>
            <a:ext cx="792088" cy="4795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>
            <a:off x="5957896" y="2289187"/>
            <a:ext cx="860317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>
            <a:off x="6388054" y="3789040"/>
            <a:ext cx="920250" cy="235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5949053" y="4576899"/>
            <a:ext cx="572932" cy="67944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85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Сельдь с </a:t>
            </a:r>
            <a:r>
              <a:rPr lang="ru-RU" b="1" dirty="0" smtClean="0"/>
              <a:t>гарниром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56" y="3655975"/>
            <a:ext cx="2500849" cy="2868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89" y="3546463"/>
            <a:ext cx="2557411" cy="3302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1858099" cy="2387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206" y="1484784"/>
            <a:ext cx="3999346" cy="4003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078850"/>
            <a:ext cx="1649245" cy="2839313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325643" y="2498506"/>
            <a:ext cx="662181" cy="987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325643" y="4249432"/>
            <a:ext cx="795667" cy="941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6228184" y="1916832"/>
            <a:ext cx="1008112" cy="13681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5796136" y="4249432"/>
            <a:ext cx="1152128" cy="12383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026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805" y="332656"/>
            <a:ext cx="7815587" cy="1080120"/>
          </a:xfrm>
        </p:spPr>
        <p:txBody>
          <a:bodyPr/>
          <a:lstStyle/>
          <a:p>
            <a:r>
              <a:rPr lang="ru-RU" dirty="0" smtClean="0"/>
              <a:t>Хлебный квас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96752"/>
            <a:ext cx="5373866" cy="2857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078" y="4481313"/>
            <a:ext cx="2146541" cy="2146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1" y="4025870"/>
            <a:ext cx="2971787" cy="26068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08" y="4266598"/>
            <a:ext cx="2390037" cy="17925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46" y="1724844"/>
            <a:ext cx="2752261" cy="2064196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699792" y="2276872"/>
            <a:ext cx="792088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углом 9"/>
          <p:cNvSpPr/>
          <p:nvPr/>
        </p:nvSpPr>
        <p:spPr>
          <a:xfrm>
            <a:off x="2699792" y="3356992"/>
            <a:ext cx="991286" cy="112432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4067944" y="3789040"/>
            <a:ext cx="1296144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020272" y="3501008"/>
            <a:ext cx="136815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793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</TotalTime>
  <Words>44</Words>
  <Application>Microsoft Office PowerPoint</Application>
  <PresentationFormat>Экран (4:3)</PresentationFormat>
  <Paragraphs>12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Русская кухня</vt:lpstr>
      <vt:lpstr>Рабочее место повара.</vt:lpstr>
      <vt:lpstr>Оборудование</vt:lpstr>
      <vt:lpstr>Презентация PowerPoint</vt:lpstr>
      <vt:lpstr>Солянка сборная мясная</vt:lpstr>
      <vt:lpstr>Рыба, запеченная в сметанном соусе  с грибами, по-московски</vt:lpstr>
      <vt:lpstr>Сельдь с гарниром</vt:lpstr>
      <vt:lpstr>Хлебный квас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кухня</dc:title>
  <dc:creator>admin</dc:creator>
  <cp:lastModifiedBy>admin</cp:lastModifiedBy>
  <cp:revision>6</cp:revision>
  <dcterms:created xsi:type="dcterms:W3CDTF">2013-10-06T17:35:20Z</dcterms:created>
  <dcterms:modified xsi:type="dcterms:W3CDTF">2013-10-08T16:53:27Z</dcterms:modified>
</cp:coreProperties>
</file>