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C75E4F-53AC-4303-9E66-C790627D0EF1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FFFFB0-7255-4D3E-81B2-F894D3451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134672" cy="1470025"/>
          </a:xfrm>
        </p:spPr>
        <p:txBody>
          <a:bodyPr/>
          <a:lstStyle/>
          <a:p>
            <a:r>
              <a:rPr lang="ru-RU" dirty="0" smtClean="0"/>
              <a:t>РАСТЕНИЯ ПРЕСНОГО ВОДОЁМА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МАННИК</a:t>
            </a:r>
            <a:endParaRPr lang="ru-RU" dirty="0"/>
          </a:p>
        </p:txBody>
      </p:sp>
      <p:pic>
        <p:nvPicPr>
          <p:cNvPr id="7170" name="Picture 2" descr="https://encrypted-tbn1.gstatic.com/images?q=tbn:ANd9GcSB3YCkQQleYkBk9RqtRNh-_dESY8qUB2KnuMvcqZjdre0SEQn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03513"/>
            <a:ext cx="4104456" cy="2385440"/>
          </a:xfrm>
          <a:prstGeom prst="rect">
            <a:avLst/>
          </a:prstGeom>
          <a:noFill/>
        </p:spPr>
      </p:pic>
      <p:pic>
        <p:nvPicPr>
          <p:cNvPr id="7172" name="Picture 4" descr="https://encrypted-tbn2.gstatic.com/images?q=tbn:ANd9GcQOpEVkm_vTWclXXoUGHs6tK71u2EaTaAEuHU9YzZg6AVrIXu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69059"/>
            <a:ext cx="4176464" cy="2700301"/>
          </a:xfrm>
          <a:prstGeom prst="rect">
            <a:avLst/>
          </a:prstGeom>
          <a:noFill/>
        </p:spPr>
      </p:pic>
      <p:pic>
        <p:nvPicPr>
          <p:cNvPr id="7174" name="Picture 6" descr="https://encrypted-tbn1.gstatic.com/images?q=tbn:ANd9GcSYTeRGFHlvYLlv39JJ_as02mFsD4zKjAmk9QgERXzO5-uSr6WP3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4336" y="1484784"/>
            <a:ext cx="3863312" cy="5131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ЕЖЕГОЛОВНИК</a:t>
            </a:r>
            <a:endParaRPr lang="ru-RU" dirty="0"/>
          </a:p>
        </p:txBody>
      </p:sp>
      <p:pic>
        <p:nvPicPr>
          <p:cNvPr id="6146" name="Picture 2" descr="https://encrypted-tbn3.gstatic.com/images?q=tbn:ANd9GcSeDxGKXo2fHEhIKhKQZ4W1b2E6ydBh-7tsIo7Okx3ln9W1y9wT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5" y="1340768"/>
            <a:ext cx="3491881" cy="5328592"/>
          </a:xfrm>
          <a:prstGeom prst="rect">
            <a:avLst/>
          </a:prstGeom>
          <a:noFill/>
        </p:spPr>
      </p:pic>
      <p:pic>
        <p:nvPicPr>
          <p:cNvPr id="6148" name="Picture 4" descr="https://encrypted-tbn0.gstatic.com/images?q=tbn:ANd9GcQ-Xr-Z4Os725DieS1i5S2Ei4j05aw6SxufG8lzhl6K_4WU0hy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455461"/>
            <a:ext cx="4267175" cy="2171471"/>
          </a:xfrm>
          <a:prstGeom prst="rect">
            <a:avLst/>
          </a:prstGeom>
          <a:noFill/>
        </p:spPr>
      </p:pic>
      <p:pic>
        <p:nvPicPr>
          <p:cNvPr id="6150" name="Picture 6" descr="https://encrypted-tbn3.gstatic.com/images?q=tbn:ANd9GcQW9F9vUDDWsRPJix58iMakrUwDRW-SmbzXmCMReMHcdBmGctvS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268760"/>
            <a:ext cx="4320479" cy="2762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СИТНИК</a:t>
            </a:r>
            <a:endParaRPr lang="ru-RU" dirty="0"/>
          </a:p>
        </p:txBody>
      </p:sp>
      <p:pic>
        <p:nvPicPr>
          <p:cNvPr id="5122" name="Picture 2" descr="http://www.tsvetnik.info/images/juncus_eff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739680" cy="3240360"/>
          </a:xfrm>
          <a:prstGeom prst="rect">
            <a:avLst/>
          </a:prstGeom>
          <a:noFill/>
        </p:spPr>
      </p:pic>
      <p:pic>
        <p:nvPicPr>
          <p:cNvPr id="5124" name="Picture 4" descr="http://www.tsvetnik.info/images/juncus_articula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303" y="1196752"/>
            <a:ext cx="3260601" cy="5517232"/>
          </a:xfrm>
          <a:prstGeom prst="rect">
            <a:avLst/>
          </a:prstGeom>
          <a:noFill/>
        </p:spPr>
      </p:pic>
      <p:pic>
        <p:nvPicPr>
          <p:cNvPr id="5126" name="Picture 6" descr="http://www.plantarium.ru/dat/plants/8/825/66825_c1eb73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528351"/>
            <a:ext cx="4752528" cy="3141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ОСОКА</a:t>
            </a:r>
            <a:endParaRPr lang="ru-RU" dirty="0"/>
          </a:p>
        </p:txBody>
      </p:sp>
      <p:pic>
        <p:nvPicPr>
          <p:cNvPr id="4098" name="Picture 2" descr="http://upload.wikimedia.org/wikipedia/commons/thumb/f/fd/Carex_spp_Sturm42.jpg/265px-Carex_spp_Sturm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5" y="332656"/>
            <a:ext cx="2592288" cy="3638551"/>
          </a:xfrm>
          <a:prstGeom prst="rect">
            <a:avLst/>
          </a:prstGeom>
          <a:noFill/>
        </p:spPr>
      </p:pic>
      <p:pic>
        <p:nvPicPr>
          <p:cNvPr id="4100" name="Picture 4" descr="http://www.xsunx.ru/data/media/8/sed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07368"/>
            <a:ext cx="5832648" cy="4485928"/>
          </a:xfrm>
          <a:prstGeom prst="rect">
            <a:avLst/>
          </a:prstGeom>
          <a:noFill/>
        </p:spPr>
      </p:pic>
      <p:pic>
        <p:nvPicPr>
          <p:cNvPr id="4102" name="Picture 6" descr="http://fitokarta.ru/wp-content/uploads/2012/08/osoka_niz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8586" y="4221088"/>
            <a:ext cx="2693894" cy="2420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СТРЕЛОЛИСТ</a:t>
            </a:r>
            <a:endParaRPr lang="ru-RU" dirty="0"/>
          </a:p>
        </p:txBody>
      </p:sp>
      <p:pic>
        <p:nvPicPr>
          <p:cNvPr id="3074" name="Picture 2" descr="http://www.nps.gov/plants/pubs/chesapeake/img/Emergents/Sagittaria-latifolia-RH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32656"/>
            <a:ext cx="3024336" cy="3219451"/>
          </a:xfrm>
          <a:prstGeom prst="rect">
            <a:avLst/>
          </a:prstGeom>
          <a:noFill/>
        </p:spPr>
      </p:pic>
      <p:pic>
        <p:nvPicPr>
          <p:cNvPr id="3076" name="Picture 4" descr="http://sadovodstva.net/uploads/posts/2011-02/1298374522_fl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5333714" cy="4608512"/>
          </a:xfrm>
          <a:prstGeom prst="rect">
            <a:avLst/>
          </a:prstGeom>
          <a:noFill/>
        </p:spPr>
      </p:pic>
      <p:pic>
        <p:nvPicPr>
          <p:cNvPr id="3078" name="Picture 6" descr="http://www.ecosystema.ru/08nature/flowers/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0088" y="3789040"/>
            <a:ext cx="3072392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ТЕЛОРЕЗ</a:t>
            </a:r>
            <a:endParaRPr lang="ru-RU" dirty="0"/>
          </a:p>
        </p:txBody>
      </p:sp>
      <p:pic>
        <p:nvPicPr>
          <p:cNvPr id="2050" name="Picture 2" descr="http://flower.onego.ru/voda/enc_2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0648"/>
            <a:ext cx="3096344" cy="3220199"/>
          </a:xfrm>
          <a:prstGeom prst="rect">
            <a:avLst/>
          </a:prstGeom>
          <a:noFill/>
        </p:spPr>
      </p:pic>
      <p:pic>
        <p:nvPicPr>
          <p:cNvPr id="2052" name="Picture 4" descr="http://fish.kiev.ua/images/3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5238750" cy="4896544"/>
          </a:xfrm>
          <a:prstGeom prst="rect">
            <a:avLst/>
          </a:prstGeom>
          <a:noFill/>
        </p:spPr>
      </p:pic>
      <p:pic>
        <p:nvPicPr>
          <p:cNvPr id="2054" name="Picture 6" descr="http://www.ecosystema.ru/08nature/flowers/1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19" y="3645025"/>
            <a:ext cx="3179429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РОГОЛИСТНИК</a:t>
            </a:r>
            <a:endParaRPr lang="ru-RU" dirty="0"/>
          </a:p>
        </p:txBody>
      </p:sp>
      <p:pic>
        <p:nvPicPr>
          <p:cNvPr id="1028" name="Picture 4" descr="http://aquariumistika.ru/str/0652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8640"/>
            <a:ext cx="2857500" cy="3543300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Q0sbtfkIiPs41FT02tXD7rI-KxLcDkf9Q3Tgow9cdvJQnBQN-81o78Vm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3038" y="3915942"/>
            <a:ext cx="2825426" cy="2825426"/>
          </a:xfrm>
          <a:prstGeom prst="rect">
            <a:avLst/>
          </a:prstGeom>
          <a:noFill/>
        </p:spPr>
      </p:pic>
      <p:pic>
        <p:nvPicPr>
          <p:cNvPr id="1032" name="Picture 8" descr="http://www.vashsad.ua/downloads/image/encyclopedia/Ceratophyllum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83" y="1844824"/>
            <a:ext cx="5342287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РОГОЗ</a:t>
            </a:r>
            <a:endParaRPr lang="ru-RU" dirty="0"/>
          </a:p>
        </p:txBody>
      </p:sp>
      <p:sp>
        <p:nvSpPr>
          <p:cNvPr id="27650" name="AutoShape 2" descr="data:image/jpeg;base64,/9j/4AAQSkZJRgABAQAAAQABAAD/2wCEAAkGBhQSEBQUEhQWFBUWFRUUGBYXFBoXFhkWFhgXFRgVGBgYGycfHBwkHxYXHy8gIycpLC8sFx49NTAqNiYrLCkBCQoKDgwOGg8PFywkHyApLyksLCwpLSwsKSwsKS8qLCkpKSwsLCwpLCwsLCwsLCwsLCksLCwsLCosLCksLCksLP/AABEIAOEA4QMBIgACEQEDEQH/xAAcAAEAAgIDAQAAAAAAAAAAAAAABgcBBQIDBAj/xABGEAACAQIEAwUFBAYIBAcAAAABAgMAEQQSITEFE0EGByJRYSMycYGRFEJioSRScpKxwTNDU2OCorLwFTRz0VRlg5PC4fH/xAAZAQEAAwEBAAAAAAAAAAAAAAAAAQIDBAX/xAAuEQACAQMCBAQHAAMBAAAAAAAAAQIDESESMSIyQfBRYXGxBBOBkaHB0TNS8RT/2gAMAwEAAhEDEQA/ALxpSlAKUpQCldGOxixRPI+iojOx38KgsfyBrnBOrqrKbqwDA+YIuD9KA7L0rFDQGaxUd4jxLEJj8Oii+HYOslluwYqxViSRZbgC4B1Otr1IqqpJuwM0vWKxerA5UvWAa4CZb2uLjcX1+YoDspWCaCgM0vSsUBml6wTUZ4v20WJ1WJOcS2UnOEAsbEg5TcLpc6bi17gVVySV2CT0qGRd4gCs08DRKuubmRsLXy3OYrlBNgL2vetv2f7ZYXG5hh5Qzrq0ZBWRRtcqdx+IXHrURnGWzBvKVi9Zq4FKUoBSlKAUpSgFKUoBSlKA4SLcW/jtUb7uMbn4dAtwWhBwzH1gPLBIuSLqqt/i8iKkxqC9hHMfEOJQaW57SjTqzFjr+y8Y+XrVW7NAnVDShqQQ3tbFfE4Js2RhjI8ty3iXIyuug0uGPmCRbTNpMhUK7SS3dRYsrYqO/u3Aj5b7MQzDNFfQMLKxNlGYTQVy0Hec/UvLZGar7tZxDEHESrHiOWkYIyBXHuQDEs2aN0bM1wupKgbC96sGoD20RVxD2azOlypAAObDYyIWYixZiiDe/gXpvb4qUo07xdiIpPc2/BONyNw2SV2zyw/aoy+UDO2GeWMOVvYFhGGIGlyelQJJmhkScPJniZnJDFsyk45GRr+8p+yxg6XJ1943qcdiolMWMi3T7Zil+UjZ2H+c/wC9TAftBaAkXJ5SjpmzSRYiY2Nx1LfvfGuOvVn8qMos1jBNtFjdsuNTQxxLhsnMlky3cEhYwpLSWG9jk08mPlXh7vOPzzc6HEsrvEwKsNGMb5rXFhexX3vUAkkFjqO25JxmHiGjRYaQhg3izTJLhVBN7qC7REHqbdctbXsGwkmxEihSlkRHUk3TmTyINRf+ikht6EW0tXS6svnKC2tkzti5NL0JpXXPMFUsxAABJJ2AGpJ+FdhQifb/ALTNBGIYiBLIp8R0CJqC/wCTGw1sjdSKrnDO3OFzpGtgXa2ViMxLkDXLrfoGMh2jFu/jHGmmkaYmzObqG+6CwCofPLyxm8+Q/nry7L8H+0TxQ28L+KQ9eVFbmX9WzJH/AOpKa8+tU1PSVvdkhTu9+3YPPI7wu55sIGgFxYPKn3swt4d0XKBYg3qXGYGfBYghg8M0T2BViCp3urDUgggg7EHbUivqRRpbpVdd8PZsPAMUg8UdlkGniiY2BN/1GIPwZvKulU9MLCWco23dx23+3wESEc+O2a2mdT7soUbXNwQNiPIipiDXzf2K7QfY8ZFLchMwSS2xifwkt6rdX/w19HqamnO+GSndHKlYrNbEilKUApSlAKUpQClKUAqtcNizD2jkS9llBGo3LQpLoR1vFa58jVkmqt7ZSGHjUEoFv+XIIt4hzOU43v7hkB+C/Kk9rkMtIUasCjVckgfbYN9pwgATWRnYErdlQxmyq7BXOub3SRkFipN6ngqtu8JshicICROSQMwOXOtyWUWAvlJzH72mtWPG9wDXB8K+KS837s1msJiWYKLsQBdV1NtWIUD4kkAepqC94+DV2Rr5Sqpn0Y+zE0c2ZQtsxVIJ7+jnUA6zLikOaI7XUpILgWvGyyDcgD3bX6VD8fg1I5LeMWkicnXOs8gnw9y4IZZAskJaxIdyB5111I6otIzR09isayTTRrk9pi0Z7Em2bCs0pGuntYGHwI2O0VwsF3RVstrMouMvsY3eO67WBkAI+gG1b7sFKDiGcuzt9nY3sLM6Oc8mvizM0smm2pGlrVG8HjTE0EiDOVgwjqi6GV82EUICQRdnJ31sWtpXnS/xxj5m9Pds3/abi0Zxc0n9i4hzL7+oVTl1N2BSQqANXhVbXJrfd3/B1jaZ7WbMqlQBkDhfEEsNRHcwA32iPmS0M4OriVmzGT7Gsjlj/WTCGchySpORmhaQNc2JGgtYWh2bwoSKw2BEYtfaBRB1PnGT0362uen4eOqTqeJlLGDb1Fu8fifJwD2JDSFYltv4jdwD0ORX1qUmq371sZmkw8K6sl5SNhc3EfXqUYW/ELeVdM3aLZm9iCcTa2lyQozPvdjqDpoQSqSH4z+oqxe6rhJWKSZ9WJ5IO+kRYyEehlaX5KtVr9oFy2rEkuNdTGnjUaaG6ww/v+RtV69nOFDDYSCEf1caqfVreI/M3PzrhpR1TS8MlYmzAroxuDWWN43F1dWRh+FgQfyNd4oa9EufNXE+AmN2iY2KmWE26sgbKT01CEm3n8Cbs7teMnEcOiLHxx3he++aPwi/qVyn51X/AHn4BlxkjZgVblv1uoZSrjy15JOmozDa+u57ncQRJikJBD8uYAbBjcN+RjNq476Zr19+/wAFY72LQrNYrNdhYUpSgFKUoBSlKAUpSgMGqo729MTG1toHOb4c366kadMw+dsVVXfDh/bQN5xsm5B99QNQPOSs6nKysti0omuARsdfrrWWrycIe+HhO94ozf4qK9QNXTJKw7yFBU5cvhknDAKuYErG4tlVmzFirE6AqzZiAdbF4TLmgiY3uY0JuLHVQdRc2Ovmfid6r7vFUOswZcxV/ZhiNGdIQuXMCR77myA+4NidZl2NnL4HDk6ERqjA6HMngbr5qa4Ph8VZLzZ0TXAjdOtxY/79KhuAwWblxnMEIw8cZWwH6DiZnCEkEElFS43ID2tbSZmozjIzCpAGZoZHxcY1u0RZucg82VZnUD8Ufnp6BgRpMI+D4s0t1XCGd1diT4XkgWRUbQAJnkJDa2LEGwF60jdmZEEjxFS+GxC4XDoVK5lBKKSS2pTMkoN7eyBNtxZuFjWSTFIwzK7RuPJo3hRQQfjG/rpUW4NwuMJjCwAZcRLg4baZQwEaZL2HMIkN33PU2FclSlmy6v8ARopYNXw7gMmGwEiEnmyJEHI0ySY148NHbMLkxpmJBsfaEDfS0sPAEVVXQKAo+AFhWhiCyTslib4kymzOlhh44kBNveGcJ4dFOu9jeRAV0wioqyKN3dwapLtli2fGYmRdSr8tN/eVRGoAtr7VU+hte+l1yyhVLE2ABJPkBqTVDTylpUNl8bc4lgR7RQ82ymwytEml+p1tWPxErRKSO/s5gRJjYIgPCXj+HLQu53N75MPEPKz+tXotVb2A4Uv/ABBjlPso21Kj3iIoFOb9bLFINNDmPytICqfDLDf0JWwvQ1msGuskqfvdwN8RGy3BaBlvbcLzDvb1+VxXV3Tv+nOLk3w5Py/RrfQNb4fn2d8CE4iKxIywZrAnU52voNbWzX9Kz3QxfpMjXv7BNf2hH5AC3ht/hI6Vx1edfQouYtgVmsCs12FxSlKAUpSgFKUoBSlKAVXPe4bfZz/1Nb21V8O+/TQN9KsaoB3wYW+Ficbq8i/J4JT9cyJWdRXiystiUdkZw+AwpH9hED8QgBHyIIrbGox3czA8PiAN8pkU6fjLj/Ky1JidKmnmKLFR97mGlixAcRGSLExrh7gAhZQ3gUixuxvdbi177mp72G4bJBgII5VCOFuyjZSSWyj4XtVMd4PeHPi5WjU5MOkl0UKA5KEhZGbcG+oAOmnWpJ3U95M0uIGExchkzqeW7WzBlF+WxAGa4BNzc3A3vWOmMZ6jVybjpLjrWcWQK8U505bFWP4JQEN/whhGxvsEv0rZiuMsQZSrAEEEEEXBB0IIO4rpMiO4acwumchUjBw8mpHhZ1GFksdMpGZCRszHcKSNfw66xSvIdY8bzZNCfdgRnUBQdRqPlXq43w9kUB2YxgFeZ4mPLYhTBOq+JlN9JhqpAJ2YvpMG0uIxMkIVcjOmMLAlgqYhXjAJsNQInFuoe3XSkpJNIklPZjCnLzG97Lkve4LZmeZxppmlZxpoRGhGmlbyuMagAAaACwHpXOrkGp7U4nJg5z/dOo/acZFH1YVUXL9ui6gCJif1TzHhUD4jK/16a1Z/b57YJttZItzYWWRZDc+VkqrZXtNNrbJGouToOXHPKD9ZRfrcfGuL4l5SKMmXdPhDfFym92eFLk392MSkeljOR9KsSon3b4fLgyQF8U05BAtdUkaFC3rljUH4aVK62ochczWDWa4mtwU13qY7mY5kANoo4o2NwLly0hAvv4WHlUk7rMKA+JYf3cf7plbr5hkOw3FQPtDjTLjJJNDeZmtoRZScg0/Cg1/EatLu1w5GD5hIJlkkYkdcp5QOvmIwfiTXDLirfX2/4Ujl3JbSlK7i4pSlAKUpQClKUApSlAKiveRhM+B8sssRv8WyeX47fOpVWl7YJfBS+gV+n3HV+un3f+1jrUSymQ9iM9zr2wki+UgbYgeJFBGv7F/nUy41KFw0zHYRSE620CE7jaq57nsQqySw38RS4t1WFrXvve+IG/8A+T/tOt8FiP8Aoyf6T6j+NZ0nwiJ8rSbix6/n5/zr3dk8UY+IYVhuJ4un4wpGmt7E15cQuuu2nxHwPU1nhQ/SoAessW2/vr5f7vWT5WbWyj63FZFYUaVlRXStjIwa0XZ7gkkMkzyGM8xYQcgNy8YZWka4A8QKCwGmX103tazE8eSNJXe6LFII3ZhpqEIYeanmLqPXyNVcU2n4C5s71m9RLs9IeI5sROhESyEQRNbTJYGZgPvXzAam1j51LQKRlqyCI94j3ihT9aRj06RsL66ff6g1XuFQNiJGYffyjXXKY8Hcb2Ni1s2tiD5mp73gt4oPRJ2+hhHx2Y7VWzYo3n1Fs0mlwAFEsq9dB/QjU/q1x1+bBnJ5Lb7ARW4ZhLrlLQRuwsR4nGdt/NmJ+dSKtZ2cS2Dw48oIh/kWtlXXTVoo0ZmvHxfG8mCWXflxvJbzyKWt+VeutF23kIwM1hfMFQi1/C7qjC37LNV2QUGhy5bA3FtF12yx2HobE/X419D9nMDycJBHa2SJFPxAFz9b1Q+CwdzbIXL8pGWxNxI8SsNtvaNpr06Xt9EptXHR4ql++hWnsZrNYFZrtLilKUApSlAKUpQClKUArW9ov+Un9IpD9FJ66dK2VeTi0GeCVNfFG66b+JSNPXWoYKi7qpyvEMoNwY2B6C5Ac2GnVANBVs8bjBw0wJsOVJrpp4TrrppVMdiiV4vCx3klkOUeHL7KRWBB6ePNb0HpV18TW8EoNxeNxpv7p2rCk1drvvBWGx8oYpjmJ0Outtr6k67VjhNziYdLnmx/6lPn8OvzrOKFyR1ueumg1P5eZrs4Gt8TAb29rHv0uw1OlVeIs6Xuj60Xas1hNq8UuLYYlY7DI8bsD1zoyAr5ah7jr4W8q6I7GBG+2/HYYJOXLmYzRLZI2u7GOUFVKWtlbMwv1sQASai3a/tM08SwBl582TmpFd/GjnJhUu1mJLZWcWF16A2Hi4g7z8RxkrnlsglXDyWJyyYfIwA/EI1Zr+cvwqUcN7PRRGKSFRblw3Nhd3DwShma2rOzr9NLWrJuUpWRJJuxuCEWAwyL/ZISfNmGdj8yxNbqot2a4gyBYyLhpEjU3AIH2OOfUBddrak+9vYAVKb1rGOlWIIH26kzYpEsthFudxzDILD4mNN/LTWq2cj7Pm+/KCoNjrmXFSC/SwMhPzqXds8Y68SkBvkIhYHxWvGIyVHTeS/yNrm9RTAHOuFS9s8kEdvMl8OP5N9fSuOtiRi8ysX9AllA8gB9K7L1gVreJ4g82CNSQWdna39nGpLX9CzRr/irqXBFLwNups6jnb4foT+WeLNt7udQQb9Dex+NSMVo+20BfATgELZM9zc6IRIdB+zb51d7EPYqHs8n6apFiftWGPQkKWiG9tBofp6m98qNK+euFymOZ5GkCtFklNxcABkYaagAiMgfAeYv9CK2lctHEn9CsOU5Cs11QYgOLqbjXUbaaV211lxSlKAUpSgFKUoBSlKAVxcXrlXFjQHz1wOXk4/DFQWK4hFPSwllRDbf7pv8+lX7jFvC43ujDe26nr0qg+KKI8Y5RrcuWbUG1uVJIm/WwX02IuNx9Aggr6H+FYQfE0UhsfJk77dNBop9LED69POuHDj+kRn+9T/UPOu7HRhXIvsWC6W0uen8tK8mHk9opvrnU3F+jb+e1VawzovsfX0ewrVdo1IjV10dZFCnyMvsL+tuZe3mB5Vs4WuoPmBXi4+P0WffSKQi3vXCkgj1BAI9bVvDKRkyDcGjBnk3vJiDIRksDHiBgSQRbfWxPx866OH4xRh4gti8TSxoNs5E5lhkvYWUnBEbC4XS2lcMWUw0mKljCplaGGNVjATmSFURcxOgAiRr2GjnXxVt5sAsWWNQWaItHnvbKiYME57+8Wee/hH3gTolUW9vUk23AlySrHvZsV4jueUYIh+R/IVJqjXCz+l2I+9jvzkw5/mKkh2rUgpbtzjh9vxN2Fg1rgjQCPDoQfUHPpWn7LQZsXgk1uJYjb9gofL8B28q6+2cwfGYoXBzYiRdDcWu0YFx+wPnXd2UntxLCtbNaYLbr4mnjJ02y3B/dG5riq7u5iucvySUKt2IAAJJJsABqSSdhWl4BL9okfFFSFI5UIO4iU3ZrdC7b+ka+Va/txxEk4fBxkh8RIAxG4jUgn6nX1CPXPtH2zw3DIlja7OEUJEtyxGoBJsbDwnWuhu8reGX+u/I38yV15+IYUSxPGdnRkPwYFf51DuBd6cE8uR15KkOQ7SXXwlAATlAW+c9fu1OL1eMk9iD5yxRcC6kh2Qg6BdQvLjuD1sS17frC1tatp+1olweGige+JxUaoltSlxaWVraWQBzvqVA61Ae23Cmix0wGVFEgnHTNHIPEfCoBCZMgUn7/pUm7r+FfpOJllYs8arDEpFhHEzM720A8UgY/ADobDlb0zt179isMYLGw0ARFVRZQAAPIDQCu+sCs11RVlZFhSlKsBSlKAUpSgFKUoBWCKzWDQFG9toQnEJQSCDKVI0t4jHiCGHXwzkE+VvMCrd7MYwzYHDSEgl4ImJX3cxRc1vneqx71cDbGO1gc6wsN9MwlhY+V/ZxjTplv0qa91mKD8LgAN+Xnj2toHJT/IVrGOJtFI7tHzxxP3mG5Dvfr1Ou+u3x3861wbXfy9P99a2fH0P2iYbWmmvcWN+Y246b1rCT8vXzp1ZtLFj684XNmhja1roht8VFeTtO9sM9ja7Rj4gyICvzBI+dd/A2vhoL/wBlH/pFebtLrEouQebEwsCbmNhLk0GmYIV108XrVqXIvQrLcqztLgmbClgS0s+LjzW3y4fDMBfW1wGDafeOl9DUohx32yJJQGHNXDsQu2aQTYGYiw1KGQXO9gp6AVHZpzAYWW7RsXIOfNZpcNhQCGN83ign1Hnv4hXf2JYnCo3iYLinW4PRsVgTudD4gTrvZqxjO1S3l/SOpM+Az5sQh0uRinIHQyHCS2PkbOK3fH+IGDDSyqLsqEqPNzogPoWIFR7smPbLc3Jidhe+awTCQXOuuYwE3t6dDf39upyuEOU2Yyw5d7XWRZLG2pFkOg1rpbsrkoonGSE4zlpeVua4W1iX8cjobn9ZcrFj0a9SrsLhQvE4I1JZgZGldQRGwjjvlF/urJKp1tctfooGkwmJCPicSlySkcEV1AIZMPEC3XY8sX+PpUi7nMM74ySUsMqQGy6XBmZbEi19VgAv+DrfTgzJ26ft/wAJUVHPU3+Hn5/aV76jDwZV8rqvi+d8Q3yFQXvQwxfimJN76xxhethDAx+Gv1ual/Yt83Hsax3L4xb+kb4VB9ALfOon2514jiTr/wAwR8wkA0+QNbt4k/MrLY0PEJF5N8ircKFkGZSpDKxYLYXYi62HhIOvQ1efdnizJwuBz1Mth0VRLIFUegWy6aaaV884nVBvuGsBsFw9j13uB8qvTsJjOTwGFgRmCSBCRoXaV1jFut2ZR86pTxJd9CTTds+JpLxCFT4UPNhJW+aRF1e/kocMNtchvfMuXs7A4xosWkbHwSRNGGzX5kkaoCwAFgCIXceYevHwLswMYOI5SbCBcHE3USJeUtc9c3KJtobm9azs/jvFFOSbmXDzDw28TtFFKBtsM6HTdqxqSu1UXff6Ilhou4GuVcVrlXopgUpSpApSlAKUpQClKUArFZrFAV53uYS8Ub+kieeoyzAj1tFJt0J9K8/cvjfY4iH9R0cX8mBj28vY/nUn7fwg4GRzYcuz3JPhU+zkbQH+rd+n/cVz3X8RMXEsjWAmRoyFJIEgVZlU38gsgHqxtuKwniSZntIjHeb2clw2OlYp7OaRpEfUix1IPUkdfn8THuC8GfF4iOGNSS7Lc9FHUn8/pX1VjMBHKuWWNJFOhDqGH0IquO5zDIJOIeFQ64ki1rFU8aqAOgurD/D6VM07YNrosnBwZI0T9VVX6ACvHx5yI1O1psOT8OdGD/GtlXRjsKJInQ7OjIdL+8Cu3XfatEklZFSq+I8G52FxMCaS4bI0Q2UjDhsw30LJM69NR6Vs+zWBC8HwqKTmxDR2YZjrd8UXJAOU3RtTpYKN7VjiYeHFLO4yrouJTpkuYmk0NiGV2lBPQEWzKcvRwHGlcAiOQr4QT4XUE+0RxZwLeIIqoTvo5voDfJK0u+/EEn7MTXllksbOIwLC5AebEyoCFvl9nLFfoL15u86a2FjtpeYG+mgVHPX4/S9bvszhAsAOQpn9pkb3lWypGjanxLGkanU6qdTvUR71JF5uEVgT4n8/vtGlrDe4zD5nUWrWezBU0zlIZcpIyvP965JGcDU6nWFRr6VanczhbQzMBYXSO9hqVMjb/B1+pqpnGWAEixcZiNSTzZAQbE6aOTt1q7u6rD5OHAge85OnUqqRk/VD9K5UlqXqF1I52BxQbiLyXvzZceQdr5pc48J20j/ymo3xmMSYzFN/5hIup/VLL9Lr+VY7vMbysXh73ynEsmu4zGaGx9byrXjlxBaSZtycZO5sLE53dT/P8qpJtKS8/wClkrmhxkGW4vbLzd9/BCo8/WrRXiwh4VgUuBlw64hh+JweSoPxLP5gonnrWvFYmkfKguZGxORQRcszJEqj8/3T5Vue2OP5MKwhg7CMA20XMByktfZRlAFzsg9SaX2j1d+/ctaxaPd9PHh+FrNKwjWR5JCzEC4LFE+LFUXQamqwbjCH7UImXJHLiJEIzLmj5hkS4IB0sf8A3AOmm0WSTiM8OAga0EMUavINPZhADlPm7ak6HKFGnjDaziHCo4MfioI7iOMPZdDosetyfPOdDWktLhpttn79DOovcvjhnFIp4w8LrIh+8puPgfI67GvZVd9guHjCcSxuHizCAgSIpJZVKnIQGOvW1vJR5VYtdVOV16EtWFKUrQgUpSgFKUoBSlKAUpWDQHRj8Gs0TxOLpIjRsPNXBVh9CaoHErJhcUZDYyQSrJotgWSQ8wGwA8bmW3olta+hbVUfedw/l4tnC/0sasMqnxnMI3ViTlvflKCNb4j0JrKqsXRnPxLWw2IEiK6EMrKGUjUEEXBuPQ1A+wsmXi3Eo2XKznmgAaZVxGKS59WurddG3r2d1XGebguS3vwNk+MbElCBtbR1FuiCuPCfDxqUHdoZx+5LDIOv6uIU/MUc8JmiJxS1BWa1B4uIcIimUrJGrXR472s2R9GUMNQDYbHoPKoZ2S7Fy4bFziQM2HuGVnYEyOjBoX8Ot0UspvYHKumgqfmlqpKNwYAqr+8rF/pVgSuSInckEokmIHhOg9wDMLXzAH3RVoGqN7aYzPPxB76XliGVgVuBhsIBa1ySDJex0IAOwqtXlBD8UpyonXwRjTU5Ykfy1JNvnevoHsBhsnDoB5qz/vuz/wDyqgib4qO1z4y413DSnW37Fv8Ae90cV4zLg+FYb7OAcQy4eGNCjPmcxhmAVSCfCrH5VjDmz4ERRVmLwxix+LiByNHi2ljNrkeIyBgOugBt11rSYHixDOzBSXkLEC9hduYQvkNSutbnj3aIT49MRy+UzxRPKh3EsbtEw62upvrY231BvrOL4AJjAfCUyiS1tCVdoLW9WjzEDzNVnbW0+uS+yuSHgOFEaPiJf6RjIV/CsjlsovuST9K0s3tpWeQDIgEzge6dxFFbyJ1t+Fq9mO4iBEuf8RIJNi1hmt5C9k+bV5eHYNnVYt5J3RyNL+NuXFe/lmzf4jXLG/M+pdZfoWv3QcB5eDOJf+lxLGQ6WslyEX6Xb4tUM4lhw/GJ7jPnm5VtAvilClWXW+iDXr1t0unh+CWKJI0FlRFQfBRYfwqmsH7TjLZRYtjtddLK4fTr/VS/M11zWml6mUndk4wMIwnFsU82ZY8QkbRSEMY7i/MRmtlVgQW1sMpHkamkcgIBBuDqCNiPMVwSOxNgBfUnqToNfPQAfKuOAwgjjRBsihR8FFh+QreEdP1LN3PRSlK1KilKUApSlAKUpQClKUAqJd5HBOfhM62zwkSC/VLjmAncCwD6dYxUsrDrcEedQ8kMpXsPxdcNiw2ixugDLoLKSFawH9m2W/4UkOutTBJMvHATbxc+MDrrhsFJrp/dH/66wTtPwb7Ji3VNchMiZxcFGX3WItmVgCCD+pNY3YVs+z/GeZjcG53XEJEzE3LK+GxEUbOer+FUPrHfqK5Hw8JSD6MuMVmsLWa6zQxWaxSpBxkNhpr6fyqguK4uR40lmXKZXSXl2XaGN8U2q7gvIFufIDpV/kVEePd3cMwZorRSmRpQxBdCzkNIrIWFlcgFspU3F773yqRclZApjhnD82M5YubKsV/Uj7OOv6xjP0r6BfgUbYiOdgWeJDHHc+FA3vMo2zMLAnewFQjsv3ZzQYkSSmLKHVzldnLZQCAAY1C+NI2J1921WVWcIO7ckFhHz73qcOEXF5MgAEsPMIvpmdXubW3LIx+P0rScZnu0bDq0u/qIHXr5yE/OpL3yyH/i6LfT7PFYW2LtMv8AFV+lRORS+DQrqyyxH5TRuu/TxQD970qtVcaLx2OGGAllAf8Ao48rPc30GoTXcs2Y/Mmp73WcPOIxxmbVYyZNtNQUiA+sh/wjyqDY2yquGh9o7NZyo9+RvDlUDpqFHS1/M1f3YDsqMDg1jaxlbxysOrkbfLas1DU13gsnZElqoOAYMDjQUA+HET3NrC4+0a/X+NW+aqXhK5OPkH/xE1tLauMU9/UeL+Nb11wGDWUW0KyKwK5VuWFKUqQKUpQClKUApSlAKUriz2FzpQHKsVqD2qw3SS+ttEdtQSpGi+YI+VeaftlEouFkI/WZRGt72teUqfna2lZyqwjvJfcnS3sjxdv+yhxUQkh0xESsUHSQb8tvmAVPQ+YLA0/gVbBsXkRkWOXDTEkaewnW6/tCN5DkNmAXYAVZ2M7z4rkRz4VdbWzNiH6/ciK+ml/rUN7XY04pXZg7l43GcYJ8MpaIc5EMkg9oCqSDIxa1rjrXPKrTk7L2fuVlTceIu6OQEAg3BAIPmOhrneqa7N4nG4rA4fkQ4mVViWLM2KWGG8fs/CVbM1slvd89T190Hd9jmIZ4cAp68x5pm+ZK/wA6v86Wyg/waqEesi1s1L1WmD7CY+Brx/YfTJzoNN7eFWvrY616IeH8ShIthg29ynEnP1Eqi+5trp6U+dNbwf3Q0R/2LDzCl6rzHdoOIwo7yYOVI01LjFYUgKOpMjGw1/hUH4nxJ8Yuc4fiUys4Az4gImZrsMsYXlgaHXKeg6i8f+i28X+P6Ro8y9TjowCTIgA3OYWHzvUX493kwQqeT+kMDbwtaIEb5pbEfuhttbVTmDmeNmRMEskiEB0GCRVRvCbZw4bMNB4gL6eEV08ZfFsZc8RXlRidwSAiRk5VNgbXJ0A16nYVPzZN2SX3Forqcu3/AGgfGzJM4jUovLGQMMwzXFiSc2UltTb3jWh4S7GVFQ2LEgjfNYMQoUbncLtqy6i5NSjtD2LlheSMOZZYsOsxfNaxUB8kaKLl2ZjbMbhY3NtRl74OwiZsRNE7IMLLgVQeA8xzHC8g1tY5iGBsdzoai6ayyr3waDs7xePDSpKDJnKEtIioWj1I9mrtY7HqpPQgGwvLu+7VtiVeOSRZmjCukyrl5sLXAZl+66kFWFhY2+NUlxTsRi8PzBkaVMPdZJYlLRqNXJtbMAOuhFwdRtXmgw80JEhixEbXRhIOZG1mBbMmUC9/PbX1vVljJN+h9T3qscUOX2jRbWzsso+eHdD/AJga13Z/tsiNdeJTznLYpLh2YDQWuAtwwJ1s2u21rePiPadZcbhMQZwzRACaRYmjRQJbDRwdBzwLXY+HXesZ141IuKTv6MODWS6xXKob2U7bnFz5AFkiZZGSeNWC+zbJlYNcXOpuCLApcDNZZiK64TUldENWM0pSrkClKUApSlAKUpQA14eM8NGIgeFjYOtr6/HoQbadCD5Eb17qUBCcN3dEII3xkwQXASCOKEWJJy3Ks9hew8WgAFezDd2mAUgvBz2H3p3ec/SQkD5CpTWayVKKykW1M8uE4fHEMsSJGvkihR9FFaDt/CDh4b20xUGp8mYxn6q7D51KK13HODjExhSxQrIkqsADZ0N1JB0I9P4VZwWlpFXlEN7jiRwwqb+GZt/xxxSfS7mrDrRdkuyyYGHlqxdmIaRzpmYKqAhbnKAqqAPTUk3J3oqIbZBhjWhhlxkyZ1EeGubqkiGR8vTNZlCn0F7etb80tVpRb6hMgUMeNxeVpkhmw6XKKM8PNdbASOr/AHAc1l66HUWvup8Li5gYhy8LEVClkYtL+MIAAE0Ng17g626VI7UFZqn1bLajXcI4LDhIRFAixxr0GmvVmPUnqTUHxSxzQcYnkDPFiLQRhQCz8uIRoI/M52uPW/kash1uCPMWrpjwaKqqFUKtsosLC21h0q2m1kiLlf4PshKuBxBxKNJiREgjkRgJTlhQBVKMNQwN1OjMoJvetJhsLiEdGwp5uaaWXkyqAjPhPZFfCgYOxVlEjk6iPMSTVw2rpiwSL7qgaudB1ds7/VtT61k6TxYnUQ7gnEF+0OXVxDj445YiwAIDqS0bgag5pLX1tmUdRXHhODlSCLB5gmKwRXlMynJNEgyB1FxcFCVYA6H4ipbi+FpJy8w/o3DrbzFx/P8AIV2Yvh0cuXmIrZGDqSNVYG4ZTuD8Ktpbx35kXPJw7jUUq3uFbNkZGOVlkAuUIYA367ajWtT3gQAYUTlQRA6yt4cxCDRja428J66LsbVv8VwuKQguisRsSoJ2I332Zh8CfOuxsEhjMRUZCpQpbw5CMuW3lbS1TobTi0MHRw7hUEV2hijjz2LFEVM2m5ygX+de+uuCEKoUbAAD4AWrsq8FZEClKVcClKUApSlAKUpQClKUBilZpUICuNKUYFchSlQgYoazSrAxSlKgGa4mlKAyaxSlSDNDSlR1IZgUFKVPQGRWaUqESKUpUgUpS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://upload.wikimedia.org/wikipedia/commons/4/43/Typha_angustifolia_inflorescences_2002-10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3" y="426140"/>
            <a:ext cx="3384376" cy="6243220"/>
          </a:xfrm>
          <a:prstGeom prst="rect">
            <a:avLst/>
          </a:prstGeom>
          <a:noFill/>
        </p:spPr>
      </p:pic>
      <p:sp>
        <p:nvSpPr>
          <p:cNvPr id="27654" name="AutoShape 6" descr="http://img1.liveinternet.ru/images/attach/c/4/79/389/79389653_2827567_rogoz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://img1.liveinternet.ru/images/attach/c/4/79/389/79389653_2827567_rogoz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http://img1.liveinternet.ru/images/attach/c/4/79/389/79389653_2827567_rogoz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QSEBQUEhQWFBUWFRUUGBYXFBoXFhkWFhgXFRgVGBgYGycfHBwkHxYXHy8gIycpLC8sFx49NTAqNiYrLCkBCQoKDgwOGg8PFywkHyApLyksLCwpLSwsKSwsKS8qLCkpKSwsLCwpLCwsLCwsLCwsLCksLCwsLCosLCksLCksLP/AABEIAOEA4QMBIgACEQEDEQH/xAAcAAEAAgIDAQAAAAAAAAAAAAAABgcBBQIDBAj/xABGEAACAQIEAwUFBAYIBAcAAAABAgMAEQQSITEFE0EGByJRYSMycYGRFEJioSRScpKxwTNDU2OCorLwFTRz0VRlg5PC4fH/xAAZAQEAAwEBAAAAAAAAAAAAAAAAAQIDBAX/xAAuEQACAQMCBAQHAAMBAAAAAAAAAQIDESESMSIyQfBRYXGxBBOBkaHB0TNS8RT/2gAMAwEAAhEDEQA/ALxpSlAKUpQCldGOxixRPI+iojOx38KgsfyBrnBOrqrKbqwDA+YIuD9KA7L0rFDQGaxUd4jxLEJj8Oii+HYOslluwYqxViSRZbgC4B1Otr1IqqpJuwM0vWKxerA5UvWAa4CZb2uLjcX1+YoDspWCaCgM0vSsUBml6wTUZ4v20WJ1WJOcS2UnOEAsbEg5TcLpc6bi17gVVySV2CT0qGRd4gCs08DRKuubmRsLXy3OYrlBNgL2vetv2f7ZYXG5hh5Qzrq0ZBWRRtcqdx+IXHrURnGWzBvKVi9Zq4FKUoBSlKAUpSgFKUoBSlKA4SLcW/jtUb7uMbn4dAtwWhBwzH1gPLBIuSLqqt/i8iKkxqC9hHMfEOJQaW57SjTqzFjr+y8Y+XrVW7NAnVDShqQQ3tbFfE4Js2RhjI8ty3iXIyuug0uGPmCRbTNpMhUK7SS3dRYsrYqO/u3Aj5b7MQzDNFfQMLKxNlGYTQVy0Hec/UvLZGar7tZxDEHESrHiOWkYIyBXHuQDEs2aN0bM1wupKgbC96sGoD20RVxD2azOlypAAObDYyIWYixZiiDe/gXpvb4qUo07xdiIpPc2/BONyNw2SV2zyw/aoy+UDO2GeWMOVvYFhGGIGlyelQJJmhkScPJniZnJDFsyk45GRr+8p+yxg6XJ1943qcdiolMWMi3T7Zil+UjZ2H+c/wC9TAftBaAkXJ5SjpmzSRYiY2Nx1LfvfGuOvVn8qMos1jBNtFjdsuNTQxxLhsnMlky3cEhYwpLSWG9jk08mPlXh7vOPzzc6HEsrvEwKsNGMb5rXFhexX3vUAkkFjqO25JxmHiGjRYaQhg3izTJLhVBN7qC7REHqbdctbXsGwkmxEihSlkRHUk3TmTyINRf+ikht6EW0tXS6svnKC2tkzti5NL0JpXXPMFUsxAABJJ2AGpJ+FdhQifb/ALTNBGIYiBLIp8R0CJqC/wCTGw1sjdSKrnDO3OFzpGtgXa2ViMxLkDXLrfoGMh2jFu/jHGmmkaYmzObqG+6CwCofPLyxm8+Q/nry7L8H+0TxQ28L+KQ9eVFbmX9WzJH/AOpKa8+tU1PSVvdkhTu9+3YPPI7wu55sIGgFxYPKn3swt4d0XKBYg3qXGYGfBYghg8M0T2BViCp3urDUgggg7EHbUivqRRpbpVdd8PZsPAMUg8UdlkGniiY2BN/1GIPwZvKulU9MLCWco23dx23+3wESEc+O2a2mdT7soUbXNwQNiPIipiDXzf2K7QfY8ZFLchMwSS2xifwkt6rdX/w19HqamnO+GSndHKlYrNbEilKUApSlAKUpQClKUAqtcNizD2jkS9llBGo3LQpLoR1vFa58jVkmqt7ZSGHjUEoFv+XIIt4hzOU43v7hkB+C/Kk9rkMtIUasCjVckgfbYN9pwgATWRnYErdlQxmyq7BXOub3SRkFipN6ngqtu8JshicICROSQMwOXOtyWUWAvlJzH72mtWPG9wDXB8K+KS837s1msJiWYKLsQBdV1NtWIUD4kkAepqC94+DV2Rr5Sqpn0Y+zE0c2ZQtsxVIJ7+jnUA6zLikOaI7XUpILgWvGyyDcgD3bX6VD8fg1I5LeMWkicnXOs8gnw9y4IZZAskJaxIdyB5111I6otIzR09isayTTRrk9pi0Z7Em2bCs0pGuntYGHwI2O0VwsF3RVstrMouMvsY3eO67WBkAI+gG1b7sFKDiGcuzt9nY3sLM6Oc8mvizM0smm2pGlrVG8HjTE0EiDOVgwjqi6GV82EUICQRdnJ31sWtpXnS/xxj5m9Pds3/abi0Zxc0n9i4hzL7+oVTl1N2BSQqANXhVbXJrfd3/B1jaZ7WbMqlQBkDhfEEsNRHcwA32iPmS0M4OriVmzGT7Gsjlj/WTCGchySpORmhaQNc2JGgtYWh2bwoSKw2BEYtfaBRB1PnGT0362uen4eOqTqeJlLGDb1Fu8fifJwD2JDSFYltv4jdwD0ORX1qUmq371sZmkw8K6sl5SNhc3EfXqUYW/ELeVdM3aLZm9iCcTa2lyQozPvdjqDpoQSqSH4z+oqxe6rhJWKSZ9WJ5IO+kRYyEehlaX5KtVr9oFy2rEkuNdTGnjUaaG6ww/v+RtV69nOFDDYSCEf1caqfVreI/M3PzrhpR1TS8MlYmzAroxuDWWN43F1dWRh+FgQfyNd4oa9EufNXE+AmN2iY2KmWE26sgbKT01CEm3n8Cbs7teMnEcOiLHxx3he++aPwi/qVyn51X/AHn4BlxkjZgVblv1uoZSrjy15JOmozDa+u57ncQRJikJBD8uYAbBjcN+RjNq476Zr19+/wAFY72LQrNYrNdhYUpSgFKUoBSlKAUpSgMGqo729MTG1toHOb4c366kadMw+dsVVXfDh/bQN5xsm5B99QNQPOSs6nKysti0omuARsdfrrWWrycIe+HhO94ozf4qK9QNXTJKw7yFBU5cvhknDAKuYErG4tlVmzFirE6AqzZiAdbF4TLmgiY3uY0JuLHVQdRc2Ovmfid6r7vFUOswZcxV/ZhiNGdIQuXMCR77myA+4NidZl2NnL4HDk6ERqjA6HMngbr5qa4Ph8VZLzZ0TXAjdOtxY/79KhuAwWblxnMEIw8cZWwH6DiZnCEkEElFS43ID2tbSZmozjIzCpAGZoZHxcY1u0RZucg82VZnUD8Ufnp6BgRpMI+D4s0t1XCGd1diT4XkgWRUbQAJnkJDa2LEGwF60jdmZEEjxFS+GxC4XDoVK5lBKKSS2pTMkoN7eyBNtxZuFjWSTFIwzK7RuPJo3hRQQfjG/rpUW4NwuMJjCwAZcRLg4baZQwEaZL2HMIkN33PU2FclSlmy6v8ARopYNXw7gMmGwEiEnmyJEHI0ySY148NHbMLkxpmJBsfaEDfS0sPAEVVXQKAo+AFhWhiCyTslib4kymzOlhh44kBNveGcJ4dFOu9jeRAV0wioqyKN3dwapLtli2fGYmRdSr8tN/eVRGoAtr7VU+hte+l1yyhVLE2ABJPkBqTVDTylpUNl8bc4lgR7RQ82ymwytEml+p1tWPxErRKSO/s5gRJjYIgPCXj+HLQu53N75MPEPKz+tXotVb2A4Uv/ABBjlPso21Kj3iIoFOb9bLFINNDmPytICqfDLDf0JWwvQ1msGuskqfvdwN8RGy3BaBlvbcLzDvb1+VxXV3Tv+nOLk3w5Py/RrfQNb4fn2d8CE4iKxIywZrAnU52voNbWzX9Kz3QxfpMjXv7BNf2hH5AC3ht/hI6Vx1edfQouYtgVmsCs12FxSlKAUpSgFKUoBSlKAVXPe4bfZz/1Nb21V8O+/TQN9KsaoB3wYW+Ficbq8i/J4JT9cyJWdRXiystiUdkZw+AwpH9hED8QgBHyIIrbGox3czA8PiAN8pkU6fjLj/Ky1JidKmnmKLFR97mGlixAcRGSLExrh7gAhZQ3gUixuxvdbi177mp72G4bJBgII5VCOFuyjZSSWyj4XtVMd4PeHPi5WjU5MOkl0UKA5KEhZGbcG+oAOmnWpJ3U95M0uIGExchkzqeW7WzBlF+WxAGa4BNzc3A3vWOmMZ6jVybjpLjrWcWQK8U505bFWP4JQEN/whhGxvsEv0rZiuMsQZSrAEEEEEXBB0IIO4rpMiO4acwumchUjBw8mpHhZ1GFksdMpGZCRszHcKSNfw66xSvIdY8bzZNCfdgRnUBQdRqPlXq43w9kUB2YxgFeZ4mPLYhTBOq+JlN9JhqpAJ2YvpMG0uIxMkIVcjOmMLAlgqYhXjAJsNQInFuoe3XSkpJNIklPZjCnLzG97Lkve4LZmeZxppmlZxpoRGhGmlbyuMagAAaACwHpXOrkGp7U4nJg5z/dOo/acZFH1YVUXL9ui6gCJif1TzHhUD4jK/16a1Z/b57YJttZItzYWWRZDc+VkqrZXtNNrbJGouToOXHPKD9ZRfrcfGuL4l5SKMmXdPhDfFym92eFLk392MSkeljOR9KsSon3b4fLgyQF8U05BAtdUkaFC3rljUH4aVK62ochczWDWa4mtwU13qY7mY5kANoo4o2NwLly0hAvv4WHlUk7rMKA+JYf3cf7plbr5hkOw3FQPtDjTLjJJNDeZmtoRZScg0/Cg1/EatLu1w5GD5hIJlkkYkdcp5QOvmIwfiTXDLirfX2/4Ujl3JbSlK7i4pSlAKUpQClKUApSlAKiveRhM+B8sssRv8WyeX47fOpVWl7YJfBS+gV+n3HV+un3f+1jrUSymQ9iM9zr2wki+UgbYgeJFBGv7F/nUy41KFw0zHYRSE620CE7jaq57nsQqySw38RS4t1WFrXvve+IG/8A+T/tOt8FiP8Aoyf6T6j+NZ0nwiJ8rSbix6/n5/zr3dk8UY+IYVhuJ4un4wpGmt7E15cQuuu2nxHwPU1nhQ/SoAessW2/vr5f7vWT5WbWyj63FZFYUaVlRXStjIwa0XZ7gkkMkzyGM8xYQcgNy8YZWka4A8QKCwGmX103tazE8eSNJXe6LFII3ZhpqEIYeanmLqPXyNVcU2n4C5s71m9RLs9IeI5sROhESyEQRNbTJYGZgPvXzAam1j51LQKRlqyCI94j3ihT9aRj06RsL66ff6g1XuFQNiJGYffyjXXKY8Hcb2Ni1s2tiD5mp73gt4oPRJ2+hhHx2Y7VWzYo3n1Fs0mlwAFEsq9dB/QjU/q1x1+bBnJ5Lb7ARW4ZhLrlLQRuwsR4nGdt/NmJ+dSKtZ2cS2Dw48oIh/kWtlXXTVoo0ZmvHxfG8mCWXflxvJbzyKWt+VeutF23kIwM1hfMFQi1/C7qjC37LNV2QUGhy5bA3FtF12yx2HobE/X419D9nMDycJBHa2SJFPxAFz9b1Q+CwdzbIXL8pGWxNxI8SsNtvaNpr06Xt9EptXHR4ql++hWnsZrNYFZrtLilKUApSlAKUpQClKUArW9ov+Un9IpD9FJ66dK2VeTi0GeCVNfFG66b+JSNPXWoYKi7qpyvEMoNwY2B6C5Ac2GnVANBVs8bjBw0wJsOVJrpp4TrrppVMdiiV4vCx3klkOUeHL7KRWBB6ePNb0HpV18TW8EoNxeNxpv7p2rCk1drvvBWGx8oYpjmJ0Outtr6k67VjhNziYdLnmx/6lPn8OvzrOKFyR1ueumg1P5eZrs4Gt8TAb29rHv0uw1OlVeIs6Xuj60Xas1hNq8UuLYYlY7DI8bsD1zoyAr5ah7jr4W8q6I7GBG+2/HYYJOXLmYzRLZI2u7GOUFVKWtlbMwv1sQASai3a/tM08SwBl582TmpFd/GjnJhUu1mJLZWcWF16A2Hi4g7z8RxkrnlsglXDyWJyyYfIwA/EI1Zr+cvwqUcN7PRRGKSFRblw3Nhd3DwShma2rOzr9NLWrJuUpWRJJuxuCEWAwyL/ZISfNmGdj8yxNbqot2a4gyBYyLhpEjU3AIH2OOfUBddrak+9vYAVKb1rGOlWIIH26kzYpEsthFudxzDILD4mNN/LTWq2cj7Pm+/KCoNjrmXFSC/SwMhPzqXds8Y68SkBvkIhYHxWvGIyVHTeS/yNrm9RTAHOuFS9s8kEdvMl8OP5N9fSuOtiRi8ysX9AllA8gB9K7L1gVreJ4g82CNSQWdna39nGpLX9CzRr/irqXBFLwNups6jnb4foT+WeLNt7udQQb9Dex+NSMVo+20BfATgELZM9zc6IRIdB+zb51d7EPYqHs8n6apFiftWGPQkKWiG9tBofp6m98qNK+euFymOZ5GkCtFklNxcABkYaagAiMgfAeYv9CK2lctHEn9CsOU5Cs11QYgOLqbjXUbaaV211lxSlKAUpSgFKUoBSlKAVxcXrlXFjQHz1wOXk4/DFQWK4hFPSwllRDbf7pv8+lX7jFvC43ujDe26nr0qg+KKI8Y5RrcuWbUG1uVJIm/WwX02IuNx9Aggr6H+FYQfE0UhsfJk77dNBop9LED69POuHDj+kRn+9T/UPOu7HRhXIvsWC6W0uen8tK8mHk9opvrnU3F+jb+e1VawzovsfX0ewrVdo1IjV10dZFCnyMvsL+tuZe3mB5Vs4WuoPmBXi4+P0WffSKQi3vXCkgj1BAI9bVvDKRkyDcGjBnk3vJiDIRksDHiBgSQRbfWxPx866OH4xRh4gti8TSxoNs5E5lhkvYWUnBEbC4XS2lcMWUw0mKljCplaGGNVjATmSFURcxOgAiRr2GjnXxVt5sAsWWNQWaItHnvbKiYME57+8Wee/hH3gTolUW9vUk23AlySrHvZsV4jueUYIh+R/IVJqjXCz+l2I+9jvzkw5/mKkh2rUgpbtzjh9vxN2Fg1rgjQCPDoQfUHPpWn7LQZsXgk1uJYjb9gofL8B28q6+2cwfGYoXBzYiRdDcWu0YFx+wPnXd2UntxLCtbNaYLbr4mnjJ02y3B/dG5riq7u5iucvySUKt2IAAJJJsABqSSdhWl4BL9okfFFSFI5UIO4iU3ZrdC7b+ka+Va/txxEk4fBxkh8RIAxG4jUgn6nX1CPXPtH2zw3DIlja7OEUJEtyxGoBJsbDwnWuhu8reGX+u/I38yV15+IYUSxPGdnRkPwYFf51DuBd6cE8uR15KkOQ7SXXwlAATlAW+c9fu1OL1eMk9iD5yxRcC6kh2Qg6BdQvLjuD1sS17frC1tatp+1olweGige+JxUaoltSlxaWVraWQBzvqVA61Ae23Cmix0wGVFEgnHTNHIPEfCoBCZMgUn7/pUm7r+FfpOJllYs8arDEpFhHEzM720A8UgY/ADobDlb0zt179isMYLGw0ARFVRZQAAPIDQCu+sCs11RVlZFhSlKsBSlKAUpSgFKUoBWCKzWDQFG9toQnEJQSCDKVI0t4jHiCGHXwzkE+VvMCrd7MYwzYHDSEgl4ImJX3cxRc1vneqx71cDbGO1gc6wsN9MwlhY+V/ZxjTplv0qa91mKD8LgAN+Xnj2toHJT/IVrGOJtFI7tHzxxP3mG5Dvfr1Ou+u3x3861wbXfy9P99a2fH0P2iYbWmmvcWN+Y246b1rCT8vXzp1ZtLFj684XNmhja1roht8VFeTtO9sM9ja7Rj4gyICvzBI+dd/A2vhoL/wBlH/pFebtLrEouQebEwsCbmNhLk0GmYIV108XrVqXIvQrLcqztLgmbClgS0s+LjzW3y4fDMBfW1wGDafeOl9DUohx32yJJQGHNXDsQu2aQTYGYiw1KGQXO9gp6AVHZpzAYWW7RsXIOfNZpcNhQCGN83ign1Hnv4hXf2JYnCo3iYLinW4PRsVgTudD4gTrvZqxjO1S3l/SOpM+Az5sQh0uRinIHQyHCS2PkbOK3fH+IGDDSyqLsqEqPNzogPoWIFR7smPbLc3Jidhe+awTCQXOuuYwE3t6dDf39upyuEOU2Yyw5d7XWRZLG2pFkOg1rpbsrkoonGSE4zlpeVua4W1iX8cjobn9ZcrFj0a9SrsLhQvE4I1JZgZGldQRGwjjvlF/urJKp1tctfooGkwmJCPicSlySkcEV1AIZMPEC3XY8sX+PpUi7nMM74ySUsMqQGy6XBmZbEi19VgAv+DrfTgzJ26ft/wAJUVHPU3+Hn5/aV76jDwZV8rqvi+d8Q3yFQXvQwxfimJN76xxhethDAx+Gv1ual/Yt83Hsax3L4xb+kb4VB9ALfOon2514jiTr/wAwR8wkA0+QNbt4k/MrLY0PEJF5N8ircKFkGZSpDKxYLYXYi62HhIOvQ1efdnizJwuBz1Mth0VRLIFUegWy6aaaV884nVBvuGsBsFw9j13uB8qvTsJjOTwGFgRmCSBCRoXaV1jFut2ZR86pTxJd9CTTds+JpLxCFT4UPNhJW+aRF1e/kocMNtchvfMuXs7A4xosWkbHwSRNGGzX5kkaoCwAFgCIXceYevHwLswMYOI5SbCBcHE3USJeUtc9c3KJtobm9azs/jvFFOSbmXDzDw28TtFFKBtsM6HTdqxqSu1UXff6Ilhou4GuVcVrlXopgUpSpApSlAKUpQClKUArFZrFAV53uYS8Ub+kieeoyzAj1tFJt0J9K8/cvjfY4iH9R0cX8mBj28vY/nUn7fwg4GRzYcuz3JPhU+zkbQH+rd+n/cVz3X8RMXEsjWAmRoyFJIEgVZlU38gsgHqxtuKwniSZntIjHeb2clw2OlYp7OaRpEfUix1IPUkdfn8THuC8GfF4iOGNSS7Lc9FHUn8/pX1VjMBHKuWWNJFOhDqGH0IquO5zDIJOIeFQ64ki1rFU8aqAOgurD/D6VM07YNrosnBwZI0T9VVX6ACvHx5yI1O1psOT8OdGD/GtlXRjsKJInQ7OjIdL+8Cu3XfatEklZFSq+I8G52FxMCaS4bI0Q2UjDhsw30LJM69NR6Vs+zWBC8HwqKTmxDR2YZjrd8UXJAOU3RtTpYKN7VjiYeHFLO4yrouJTpkuYmk0NiGV2lBPQEWzKcvRwHGlcAiOQr4QT4XUE+0RxZwLeIIqoTvo5voDfJK0u+/EEn7MTXllksbOIwLC5AebEyoCFvl9nLFfoL15u86a2FjtpeYG+mgVHPX4/S9bvszhAsAOQpn9pkb3lWypGjanxLGkanU6qdTvUR71JF5uEVgT4n8/vtGlrDe4zD5nUWrWezBU0zlIZcpIyvP965JGcDU6nWFRr6VanczhbQzMBYXSO9hqVMjb/B1+pqpnGWAEixcZiNSTzZAQbE6aOTt1q7u6rD5OHAge85OnUqqRk/VD9K5UlqXqF1I52BxQbiLyXvzZceQdr5pc48J20j/ymo3xmMSYzFN/5hIup/VLL9Lr+VY7vMbysXh73ynEsmu4zGaGx9byrXjlxBaSZtycZO5sLE53dT/P8qpJtKS8/wClkrmhxkGW4vbLzd9/BCo8/WrRXiwh4VgUuBlw64hh+JweSoPxLP5gonnrWvFYmkfKguZGxORQRcszJEqj8/3T5Vue2OP5MKwhg7CMA20XMByktfZRlAFzsg9SaX2j1d+/ctaxaPd9PHh+FrNKwjWR5JCzEC4LFE+LFUXQamqwbjCH7UImXJHLiJEIzLmj5hkS4IB0sf8A3AOmm0WSTiM8OAga0EMUavINPZhADlPm7ak6HKFGnjDaziHCo4MfioI7iOMPZdDosetyfPOdDWktLhpttn79DOovcvjhnFIp4w8LrIh+8puPgfI67GvZVd9guHjCcSxuHizCAgSIpJZVKnIQGOvW1vJR5VYtdVOV16EtWFKUrQgUpSgFKUoBSlKAUpWDQHRj8Gs0TxOLpIjRsPNXBVh9CaoHErJhcUZDYyQSrJotgWSQ8wGwA8bmW3olta+hbVUfedw/l4tnC/0sasMqnxnMI3ViTlvflKCNb4j0JrKqsXRnPxLWw2IEiK6EMrKGUjUEEXBuPQ1A+wsmXi3Eo2XKznmgAaZVxGKS59WurddG3r2d1XGebguS3vwNk+MbElCBtbR1FuiCuPCfDxqUHdoZx+5LDIOv6uIU/MUc8JmiJxS1BWa1B4uIcIimUrJGrXR472s2R9GUMNQDYbHoPKoZ2S7Fy4bFziQM2HuGVnYEyOjBoX8Ot0UspvYHKumgqfmlqpKNwYAqr+8rF/pVgSuSInckEokmIHhOg9wDMLXzAH3RVoGqN7aYzPPxB76XliGVgVuBhsIBa1ySDJex0IAOwqtXlBD8UpyonXwRjTU5Ykfy1JNvnevoHsBhsnDoB5qz/vuz/wDyqgib4qO1z4y413DSnW37Fv8Ae90cV4zLg+FYb7OAcQy4eGNCjPmcxhmAVSCfCrH5VjDmz4ERRVmLwxix+LiByNHi2ljNrkeIyBgOugBt11rSYHixDOzBSXkLEC9hduYQvkNSutbnj3aIT49MRy+UzxRPKh3EsbtEw62upvrY231BvrOL4AJjAfCUyiS1tCVdoLW9WjzEDzNVnbW0+uS+yuSHgOFEaPiJf6RjIV/CsjlsovuST9K0s3tpWeQDIgEzge6dxFFbyJ1t+Fq9mO4iBEuf8RIJNi1hmt5C9k+bV5eHYNnVYt5J3RyNL+NuXFe/lmzf4jXLG/M+pdZfoWv3QcB5eDOJf+lxLGQ6WslyEX6Xb4tUM4lhw/GJ7jPnm5VtAvilClWXW+iDXr1t0unh+CWKJI0FlRFQfBRYfwqmsH7TjLZRYtjtddLK4fTr/VS/M11zWml6mUndk4wMIwnFsU82ZY8QkbRSEMY7i/MRmtlVgQW1sMpHkamkcgIBBuDqCNiPMVwSOxNgBfUnqToNfPQAfKuOAwgjjRBsihR8FFh+QreEdP1LN3PRSlK1KilKUApSlAKUpQClKUAqJd5HBOfhM62zwkSC/VLjmAncCwD6dYxUsrDrcEedQ8kMpXsPxdcNiw2ixugDLoLKSFawH9m2W/4UkOutTBJMvHATbxc+MDrrhsFJrp/dH/66wTtPwb7Ji3VNchMiZxcFGX3WItmVgCCD+pNY3YVs+z/GeZjcG53XEJEzE3LK+GxEUbOer+FUPrHfqK5Hw8JSD6MuMVmsLWa6zQxWaxSpBxkNhpr6fyqguK4uR40lmXKZXSXl2XaGN8U2q7gvIFufIDpV/kVEePd3cMwZorRSmRpQxBdCzkNIrIWFlcgFspU3F773yqRclZApjhnD82M5YubKsV/Uj7OOv6xjP0r6BfgUbYiOdgWeJDHHc+FA3vMo2zMLAnewFQjsv3ZzQYkSSmLKHVzldnLZQCAAY1C+NI2J1921WVWcIO7ckFhHz73qcOEXF5MgAEsPMIvpmdXubW3LIx+P0rScZnu0bDq0u/qIHXr5yE/OpL3yyH/i6LfT7PFYW2LtMv8AFV+lRORS+DQrqyyxH5TRuu/TxQD970qtVcaLx2OGGAllAf8Ao48rPc30GoTXcs2Y/Mmp73WcPOIxxmbVYyZNtNQUiA+sh/wjyqDY2yquGh9o7NZyo9+RvDlUDpqFHS1/M1f3YDsqMDg1jaxlbxysOrkbfLas1DU13gsnZElqoOAYMDjQUA+HET3NrC4+0a/X+NW+aqXhK5OPkH/xE1tLauMU9/UeL+Nb11wGDWUW0KyKwK5VuWFKUqQKUpQClKUApSlAKUriz2FzpQHKsVqD2qw3SS+ttEdtQSpGi+YI+VeaftlEouFkI/WZRGt72teUqfna2lZyqwjvJfcnS3sjxdv+yhxUQkh0xESsUHSQb8tvmAVPQ+YLA0/gVbBsXkRkWOXDTEkaewnW6/tCN5DkNmAXYAVZ2M7z4rkRz4VdbWzNiH6/ciK+ml/rUN7XY04pXZg7l43GcYJ8MpaIc5EMkg9oCqSDIxa1rjrXPKrTk7L2fuVlTceIu6OQEAg3BAIPmOhrneqa7N4nG4rA4fkQ4mVViWLM2KWGG8fs/CVbM1slvd89T190Hd9jmIZ4cAp68x5pm+ZK/wA6v86Wyg/waqEesi1s1L1WmD7CY+Brx/YfTJzoNN7eFWvrY616IeH8ShIthg29ynEnP1Eqi+5trp6U+dNbwf3Q0R/2LDzCl6rzHdoOIwo7yYOVI01LjFYUgKOpMjGw1/hUH4nxJ8Yuc4fiUys4Az4gImZrsMsYXlgaHXKeg6i8f+i28X+P6Ro8y9TjowCTIgA3OYWHzvUX493kwQqeT+kMDbwtaIEb5pbEfuhttbVTmDmeNmRMEskiEB0GCRVRvCbZw4bMNB4gL6eEV08ZfFsZc8RXlRidwSAiRk5VNgbXJ0A16nYVPzZN2SX3Forqcu3/AGgfGzJM4jUovLGQMMwzXFiSc2UltTb3jWh4S7GVFQ2LEgjfNYMQoUbncLtqy6i5NSjtD2LlheSMOZZYsOsxfNaxUB8kaKLl2ZjbMbhY3NtRl74OwiZsRNE7IMLLgVQeA8xzHC8g1tY5iGBsdzoai6ayyr3waDs7xePDSpKDJnKEtIioWj1I9mrtY7HqpPQgGwvLu+7VtiVeOSRZmjCukyrl5sLXAZl+66kFWFhY2+NUlxTsRi8PzBkaVMPdZJYlLRqNXJtbMAOuhFwdRtXmgw80JEhixEbXRhIOZG1mBbMmUC9/PbX1vVljJN+h9T3qscUOX2jRbWzsso+eHdD/AJga13Z/tsiNdeJTznLYpLh2YDQWuAtwwJ1s2u21rePiPadZcbhMQZwzRACaRYmjRQJbDRwdBzwLXY+HXesZ141IuKTv6MODWS6xXKob2U7bnFz5AFkiZZGSeNWC+zbJlYNcXOpuCLApcDNZZiK64TUldENWM0pSrkClKUApSlAKUpQA14eM8NGIgeFjYOtr6/HoQbadCD5Eb17qUBCcN3dEII3xkwQXASCOKEWJJy3Ks9hew8WgAFezDd2mAUgvBz2H3p3ec/SQkD5CpTWayVKKykW1M8uE4fHEMsSJGvkihR9FFaDt/CDh4b20xUGp8mYxn6q7D51KK13HODjExhSxQrIkqsADZ0N1JB0I9P4VZwWlpFXlEN7jiRwwqb+GZt/xxxSfS7mrDrRdkuyyYGHlqxdmIaRzpmYKqAhbnKAqqAPTUk3J3oqIbZBhjWhhlxkyZ1EeGubqkiGR8vTNZlCn0F7etb80tVpRb6hMgUMeNxeVpkhmw6XKKM8PNdbASOr/AHAc1l66HUWvup8Li5gYhy8LEVClkYtL+MIAAE0Ng17g626VI7UFZqn1bLajXcI4LDhIRFAixxr0GmvVmPUnqTUHxSxzQcYnkDPFiLQRhQCz8uIRoI/M52uPW/kash1uCPMWrpjwaKqqFUKtsosLC21h0q2m1kiLlf4PshKuBxBxKNJiREgjkRgJTlhQBVKMNQwN1OjMoJvetJhsLiEdGwp5uaaWXkyqAjPhPZFfCgYOxVlEjk6iPMSTVw2rpiwSL7qgaudB1ds7/VtT61k6TxYnUQ7gnEF+0OXVxDj445YiwAIDqS0bgag5pLX1tmUdRXHhODlSCLB5gmKwRXlMynJNEgyB1FxcFCVYA6H4ipbi+FpJy8w/o3DrbzFx/P8AIV2Yvh0cuXmIrZGDqSNVYG4ZTuD8Ktpbx35kXPJw7jUUq3uFbNkZGOVlkAuUIYA367ajWtT3gQAYUTlQRA6yt4cxCDRja428J66LsbVv8VwuKQguisRsSoJ2I332Zh8CfOuxsEhjMRUZCpQpbw5CMuW3lbS1TobTi0MHRw7hUEV2hijjz2LFEVM2m5ygX+de+uuCEKoUbAAD4AWrsq8FZEClKVcClKUApSlAKUpQClKUBilZpUICuNKUYFchSlQgYoazSrAxSlKgGa4mlKAyaxSlSDNDSlR1IZgUFKVPQGRWaUqESKUpUgUpS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https://encrypted-tbn3.gstatic.com/images?q=tbn:ANd9GcS--j8Mx0e0bDOUlgMZeSySC8qx8KzBtFqwiIa4bDo9eko4SohAQPsApxy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4" name="Picture 16" descr="http://www.metafro.be/prelude/prelude_pic/Typha_capensi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4464496" cy="5272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ТРОСТНИК</a:t>
            </a:r>
            <a:endParaRPr lang="ru-RU" dirty="0"/>
          </a:p>
        </p:txBody>
      </p:sp>
      <p:pic>
        <p:nvPicPr>
          <p:cNvPr id="26626" name="Picture 2" descr="https://encrypted-tbn0.gstatic.com/images?q=tbn:ANd9GcQaZ_gxo81oUIeyVqNC68Qvhc-XvPDKy9mdQdhDHHgbh9lLWJ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456384" cy="4824536"/>
          </a:xfrm>
          <a:prstGeom prst="rect">
            <a:avLst/>
          </a:prstGeom>
          <a:noFill/>
        </p:spPr>
      </p:pic>
      <p:sp>
        <p:nvSpPr>
          <p:cNvPr id="26628" name="AutoShape 4" descr="data:image/jpeg;base64,/9j/4AAQSkZJRgABAQAAAQABAAD/2wCEAAkGBhQSERUUExQWFRUWGR4YGRgYGSAcHhseHyAfHx8dIBwbHyYeIBskGh0gIDAgIycpLi0sGB4xNTAqNSYrLCkBCQoKDgwOGg8PGiwkHyQvLyoyLCwsLCwsNCwqLCwsLCwsLCwsLCwsLCwsLCksLCwsLCwsLCwsLCwsLCwsKSwsLP/AABEIAMIBAwMBIgACEQEDEQH/xAAbAAACAwEBAQAAAAAAAAAAAAAEBQADBgIBB//EAEQQAAIBAwMCBAQDBQYEBQQDAAECEQMSIQAEMQVBEyJRYQYycYEjQpEUUmKhsSQzcoLB0RWSovBDU2Oy8TTCw+EHc6P/xAAZAQADAQEBAAAAAAAAAAAAAAABAgMEAAX/xAAvEQACAgEDAgUDAwQDAAAAAAAAAQIRIQMSMUFRBCIyYXETgfBCscEjM1LRoeHx/9oADAMBAAIRAxEAPwBr8YdJsp7SnRtpqiOII9qZLEDNxnJOl+7rrU2IosQK21uRl/NJDOtVTyabLAjjLAzond7t6rszi2SyrTj5VWBJIMFiQAYxKmDjR/xJ8OB9qleiQNxSptTMmFq0pcmmx4BAFyseCoHfWKOrGeo0uaJbL0bYv2Kr4dNlul2qB5+XyspSPeDk85I9NN+rmaFUeqR/MaQL1GiuwSvSLOpqKM4IJSGUicMrLB+oOva/xCKtMomHYALJwcg/0B1h8Ruc8I16K2xplPxDRDU6an98H+R/3046R06nTNW0lR4UeUWwFqITgck8D6nsdZ3qPiXqKpXgsAJ5EDP661dKmCZm0RJjki9IAPaTEnkCYydPGT06ixdVJxbR50Cg43lGstAlW2zUD4eYNKoCC0wMrUAxPyntoX4noud15URQ9Iu110mGZZ9iQOPQDTHpfUTSZBcSsubbQIyBIbkk8EdrDpXtNyd3vN2oJ/BeqhaZ8odmWPQZKx6LrpuDlKS5pBSbijE9MvZvFADFnJgmBJj0+utBtqwSozt8z02JUCYNxHbkaJ2fTKabZGkz+HHAVbzSaeZJt8Qd9ctQB3BJEgpPcYubMjtj+Wnk1BtP8ySgqr5Gm63wSvXrWiRRIAKyA4C4tIzbUE/bV3QqpX9mUF/KoQk4gs7Nmc9wT9j2131TaBqu7EgTSWT2DMqMT7Szf9WrugAEVVXzFHBVv3pWF9oFVRHsQNWUkxdSLs1fS6d/mOb8qSOE474lhB/zaV9VptXAqbcMBQk0m4vaIsWc+G0WzwxiOx1eu9ADUlLGeyrJKzYqgkhRKoxyexJwCSwO4dklEAT6wSOxEi2PT2AgxE7Nu6NWTccUYvrPWC6bPe0Sy0i3h1FEC1sW3Ad1ZbM9ojnWU68R46dw1dj9mgif+Y6f/EW4Wi25pLctLeC8U2EGlXQgnAkW1BDBgSJGsp1OpK0KsgxUUMPQjjvwQs6w61b+TPP1IZdK6f4BNxDQKJIiYFZmCyOeLSeOedO9lsCu529QG5V3DUCZ9KjFD7ybh7WrpRaalSoP/Mp7dZBkgJZwP8Szn31o99svBLZikdyEgk4KOrgj08pqDt66TUl+z/Y2wj5QLe0DTYqzQw3deqVjlDwc8AgR759DBPwtcm5QFYINoAMywphTBkAiZMz30X8U7Z3RWp5N1QgAgEi2qxf/ACBlAH8Z9dZvf0321es1C5qgpinTyRc1WkiJ3gEF5wORrsXFfBWMea9wfe7eH2dYAhko7h77ZAbxAiZ4xJIE/wAjrTbrceJSNRhLDww/AB/ESHicn8piCobuNF7cU/8AhlvIDmn6yBXUcffSz4uqhHqlWhGqKIAgSs3z92RvefbXTqS+zfvyRndr5QT0Lbqw3DWgsXv+p8YN9Y7aydTqBTcilaG8SoKbD2JzH6nntrUfCu7ADScFgSfYOGJx7axFRrd0tSRIqlyfq8D9ZP6ayeGm3qDeLjcUNOk1hSpgvYyVT4ZJUYVrlkTw0suffRPw0obZb2iwIcKWA5AlSQs8T5dJeq7lRtGp8uKrJx8sEz/7Rra/BWwBFUsqg1qM4zyaiEn0mB9gNX1pXp56P+QQX9THVGG6jRdKVIoJXcqtWCRipTZ1x6fhVBP+LVZqblUUsCAZ4MEYPOeBHOn3VaBOy24A/uwDPZSzBSs+sFce/trrZ7Imk15uBBEeggjnTqcIxtrIdNNov+FlQLRLAEAhptnzAeUn6OA0+09tN+lbpqiwaltSolOpIxaTTDJHAKgsFP1nvrLdK3BNFEUwxKgTjE5P0tnWgrV1/GpokMKxCj0CIym1e6imjC3j5e8afwj8zTD4j0iP4g6W775oqMDZSmAQCfDWTzMEAGMcn00vqkpuEJDMVe0x6JUm7PAg/XGn53a1N2zr8pVI7x+Gvc85nPfQPX9qivtyZ/FWoXkWkXMI9+IIPcMD310pO5KhWlUfzoCUDj9f6/TU0Pt96toyNTWZz/KKllLdVqliJBCBpYkYvIcKCZkANMepOtf0Jq1Vdur22CXbEh6pqVFphhiVULdHYx7ax/w7ThVXi1Mn1JnJnvAA+wHbWz6Pu3G1Lf8Aks3hiBlnKxkyCLp+13oNUhGLnSwS40rE/VfhpVZHbFypTdABFQqGC1jjFSFzHIZZ4zw3SUV6jKLLWUBVwuVBMgd/Npx1fZxVokGVChZ/eeXlo4kqgn7aC6ruBTSq548ZRgE8JTHA1J6sm3T9jUlhMV/EAY1KSKJL3iPa0nnn/wCdMOmNUDRVgAoJYEkfOkx9BJzpduN4lXc7co0i2rPPonr9dON0SAEAJNTyLH7xiPtP+mmvCi1knqryNhG/3D+LetNnhKjEKJj8Rjx9DoTom3Xbvu1qGAVJVllTUFQlpbg3ISUBOSqr2OtH8KtO4rqSHHAYcHsT9J/p66zfxC60q9OminKWkKve/wCYkeuTnjGo3zFLP+it04k6/tED1EJgU6lG1AxAaUFwjglGIM8iD66XVVvqIoYrZQVcQOLpBwcSZ/XTTq7Fv2w4J8anaCY/8VweRjyzn0MaT2lXm1j4lLEGYHymR280/Yj11ebk1jOP5Jf7NCrO7VmEU3ZaTMCZtX8EGcZkDI9I07o7NKdaqU8qhVPsPPUAgdoZEH30q2O7Vq9R8halAYgT8qqB+qqMTkj30TvGWkzVZCmoKcrM+dWrVOfS4KPQ67wsr8o2s6jbHFNlosWqgKtNT5fmZi0KCAsnIFgXJIj1OnB3DGDEH8wPKjsPLcB/PGsd0Oq1bcOWJYbUA8nz1nWSxPoqrgfxe+twrLTUXkD1JP5vv/3jXqaLe22Y07yY34w2NOqlhDE5KQbiGCswKscxcCGUdymNfM93RtospjD0ipj5lN0EfwlWB+/tr6Z8bW061OsmLGQ1GHFpJVg3YmIhuQRHBA1g+nbZarrt6t0owpcmM1xAxxa1x54c+g1HVSnKlyQfqG3S6AAeviAtPHJ5IOew8yCPfTzc7pKtKyoFa6pcQR8rgIV7fmdGH+Yaz3Sd5CBgA34YBmYi88/ZRGnm62fhUa5ADE1JdgMKq00cDOYNS0Ak8689yuWX+UegvQX9Q34p7muQgULdSFQkAXOC1gHLYLMW4FlNR30D06mKvUEpuGg+GCZ4K7dW5mbg4Bn1Gj99XpbupQUoIipUMSfOaeAWgC4TcQCYBWQJGh61Mpv3VHsZqisHOYZ1kzBGJPr3766U4rUV54GUfIwR6x/YVtK3eaLhIJ8RGzHeR/XQ3U9yu62gv/vSQlQA/nVgAccFkPH8OibLdtxcw8WoA3AbyGJ92hR9dBV9n4W8tjDsqusEWsrh0OfVGIB9yPy6MJUpN9mRkrdLuhn8DdECOzB2lWEL2gPBGsV1ox45GfO5/wCV4UD3kT9J19C+HcrUBMBpMjkfiDWEfpb1dy1AEg31AZGAAxAiOWdyVA+nvqehLzNsbxUHtSQVuNsKtLc1UB8werB5Ai4n7TP2Otj0DdpSWn4jAK+1NpjsHeZ+gOD3HbGsnTFSi1bb0aYdpeiGdoBBW1iYBaBMYEzGNOP/AOP6AquxqOaj+GG8w8qBgCFRDIVVk9zJJOO9dWTUHu5v+RtOPm+xmaW03DUKFWrclIC2nSiS+Z8WqQcEloVefKONaXZr+CDn1/7OlvWup5RKYimdvTkQQSb77o7Z8vOR9tM9kQaIgR5f9dJ4h20HRaVozVHo/h0RUl2I4EgcwMT3z7Z1oNp1kLvVrAwivVJNvlUuVpK7gCSZkT/6hM8g87ujHT6bASSVx65H2nQn/FitIoioKu6JoLcIVbnJd2nACqe2JI9NU0NZ8i68aRWu6p069W51ABaTIj+UD9NdfEW8Qvt4BBSmocwYvj14JNMofWLdJB0JCziCxEiTM4U5j66Y9YoIaVGrTDKg/DKySPEW0VCT6sSYJEm3gCNPBrzVmycuYoU7b4dUqCalST6HU022g8i4HHqNTUvry7ltvsUVEZAPBenVmFNpZQhAJg3qpOSSInGmm269+z0FWrId1FRSqsVW4FVNwUyQQQV9CD213uNsRTDmJau6jM+WkqIBPeSrGffVm3/FppSiAFanUacIgfxFPOHbzLIyQDgxpoyi9RYJSVaYZ1HqQVdrkNS8OmFImS1nvEeUzmDJOhOo9RVrQh+asPXiD/PyjVeypX2ipTpkH8ZFtBCh8KMiJCIpgDE8mdeb/pCJWSogtZ2ghTAwpiAOI/11DbFdcmungp6lVC7iixgAI+TjkqI/lojfdRW24VKYCkkFqqpiDjzkSfYZzI1R1jaCpWphluBkZGMZ/XP9NXNtTRvNBQrGiVNigSsqJPEkSCNWg4ymm3klqehqhz8G70eKRSHioQfPTIK/kzzmTIAE/KdB9ZLCuxIKSGIyM+aexPBPeNN/hLcmpuqrCQDcckEnIwT6iIMYnjWX3m0NXfbpaRVCa1QNC5YyOTP8PPv99Z9kU5Nf9D9IhI23hIrP52dLuIIIQtz3mRoTdVwvhyI/DdBiL4cEfe08+mnuyqUtzu0ULKU6Zie5i24cHgRxrPHpdKTFNZtPm7lpCczyCv8APQhJO9z6fyM+jQ76SoAqJdNtA2uByBAkD1Df+weujuo0b6bNNwp22iAS9tNiBHZsce40j2fUQDWPN1KxbcgDyHn1GTOj9+PEpVnU1QbyEtrVEUEp3VCBcaj3QB9TGNP4ZVO2Lq04ZHPwj000lCFkLGa1UqZJqM0IgbiFIjHJX00/rNfdRdoFQGxo59V9yrebPIOOGjJdK6azOkVt0CAtRz47QqAFVEGVl2Q88KGOPLpp1j4Y8jEbnekyD/e32nswUiDaYaJGByNe3pOO3BipUZbre5ZV3FNi1pDoFAH4bP5isZJpllInsQSPcHo+xXwfHZmuZwGEyCpkyRHFueZBn117U3lRkIqVXvUVFqFvCYirSBnzNQuZHVlIBPEjOrNvtW8KiTXdQxBcAUQom2IXwYEZY4OFHGsicU3TJwinLk52tJQtRs4X5u2ahUgLHmElYI4nWj+M6gXb1wcy1JQDn8qkmfosSf8AXWc3G2Ymv5hbS+aUAJ8SopGAIUwytCxBY++jviXdztKviVHl2pwmIgQM+W4HBIlpwORjXnz/ALlJnor00eU9xWNdazhUQo7U8XSIN7EC0AXkKPanJmQdX9ToON6KgqEEJSLQuCYmQvbEAj0Gqdz4lR9uWBHkKhXK2gYEoEz7m6cxGNW1uoqawBYhzSo4xdmnzkEfyOlS8yaXQFXFpizd9RUBMQFC3KeVgq13pBgD/adH9b3wq1/GpK171KaqrkCItIuGYJyw9pOJGuevuq1qiFgLUkL4VMgjBbztTLgQDIDCIUjRnWtvUFdaitNEtSZgLYDXAK2FDGQCuSTx9A72pccpiKFvnqin4d6wHFlLzVGkCflkNJluOx0j6oa3i7gmaAauxLL/AHpi9AqEYRDa/mPmN5gCZ1pelOqBKrQLDloyATpf8b7eFNRb/PWPm8RwLWWmYAugCSTA99LoSipul0RTXT2ZBaPTBS3Pg0gKQFRVWOFBjMnOCDknMac/BdK2vQaSTU29pnsabwo+vhEfppb0/YF94FPh2yki24EBzAIPaMfYa66U2dvAFwuMwAchVyRzAX+emnm0wVTTE3XwbntZSzIBFyyltR8BAbhgLkjsfXU2PT6rUwC4Bx8swc5wTgaY/FWxWKNRSMbcEic3OSJjsMH9fbV/SMgfb+uqauvtisIEIJt/IqodWqVNsF8MhB+bt5TIzxyB+urKZoCoWr1qVAlKi072APmZiWz+6bQMifNHGraIt2bjmCf1ujUpO605iMMpA5MMsrIPYNcexn20NFRbwhPEcZKtpuFq1atRDcHEgjIJKZg9/NOdc9b3dCp4ngOpUMlwFwufAuAOOA1xH/ljmdd9KM16oJklmk+59vrP6aD6n1Co4emaYpoQqDBJYK2TdgQzqp8ggcXEzqmjXmQrV7WBp1ZVAFwwBqa42nw7RKAmnJPe9v8AfXmu26P+Q+TS9WVqdFFpC4LWdQpaY7lpgZz6+npOle28RkqyIcBnA5yq1IyCe8froz9puczEsxcKCGAAuXDDBBkHjt7au6TWQbiqTUSnbTuJY+YBZLFFHmML34GBydJpPa2qyCcXKNB1AWsgvvijSg4EAg+WBA8vE8mMzGvevM4NGyJvPPpboLdb5Uqr4jKr2qYGIByAZxcJM/XRW53i1GSDOZx9NZVLPGDTWKA6b1CyB1EioWDLxFpFsH9ftond1ghWo5tpgohe6DTudfxBjNoBkcgG6CFbQvUt6KTS02ggiBi4K3OJI7wM6hririnLOJIJIEEiYj1IUAHn9Tq2xqW9LBPo0OvhrqqpuarFSqBTaQOQLRdxHmi7/NqdLFJd+9ZnVFrNUqKGIBkPY3P8QPB0T8L0KSbpqVArYAxtXgKbGA9IljgY9MaZdO2qftlQ+QmxlNpBia1RoIzDQRI9SdI0m5Ux0q2ma2O8qjdUgiC40gfMTBDXHJ/fLZ++gaFJ2q7fJTFLxFj5j4pL5HoPL/l0S26bxts0KpNFH8pkfnED6fU8DVVOhFamtrMtUK5YcKGq1BnM8Cceupaaq6QzZRsKsF8gXXKCq+VZVVwYiAZ++j6W0u2wdlYha1So8YkJRAgmQfmiD6nS9N1CkBCzEhiFAiCV4nB+2nvTFPhtTA837Qq1GURcGjLSfltLDGPKs6rptWiTXQa9EQ04diJqs5bEAwh5n8oZLV7BQP3taOui1EKqbpFt/IE8kcyYM+mBJjWdpX3F2S03NbfgLLCnTBB7Kiho4P30x8tRLEqCwTLFlDMy90J4a+SX9Zj1HtaLw0ZHaPm3XXJYVCAGanUFUdrqJNIn6eZf1+mjerUaa1lEG0Xpk9gKSgkRzEgfbQZZ6lQlqZiqbwbfKahhai3ElYJSYzkniBppvaIN7REMjT3JZqQtAj1LccxrE1SQNKLywqptbKFdr70amrrIEkBqRY+pwBz30p6hRY7SrVd/EBFKSR5pNRgT6YgQI7+2m2/IpIubm/ECqSJhatIkLgfMAQR79tUda2R/YxbJiijEtAAJqgtcognDYIB15im218noUi7rG/pX7R/EX+6RCJ9c+nc4+3bQlMLUhuG8GkLgBcCEtwTiQw40V1N1NTanv+y0zJHYXH+udKdvXKVCAl6uQ5YHi524BmeJidPG2k4vIKD/AIn2pO+KszYoVmv4kpTLdsRxMczqrq+7O5bxlY+DQSkTTUTdWLinAiSQtKpP+Jl9NG/GGN7LMQKlNkphcO3yiovBYLwTaASBEwSNHdZVIcrbD0qLeUjjxaQm0e3fjjnVVNJL4YkY5+5R0GthfS7Ht5hoP453B869lqox/wCgSfsw0u2tTcOXAs8JqrrgkMBcYMzzxwO2vev7gsaigwGtJucSzKyELnnmf8v01PRg1PuNrtuH3LaW4/tFWQEBNRVPBwwJx6i5QNFUNvY9FQSfwAwBIxxI9vPdzoOvt6FSvdKuyeK9pIJUiugUke9MAyeYPvqv/hh3HhlazD8Jy1pn89WQPTJnTSSur/4OgmGdTo+JRLYJFCi6kgyF8KqG7fvr2/11R0U+UfTV+73N4qo1RbhR2phSZUMFFrlsZMxHYme2s30f4ihQLHwMmMDXamnLUVRV0dFqI4quFTcL+61T+TzEczqt3AWq19oM1Le7XlqfDRGAfTIHYa9spvT3W4sUsTddGfykkfp/PVnRdnTqVlZpIelVkBbiRIWQOzfiZMYAPGqeHSUsCa0dyM3saFQ7gtcQS4lZ49c/66d/EF4sLEH+z00nm61zmY7LaJxkxnQ3RqP4xEWwox34GT7k5PaSYxq3rG3dg1SrElHs8rA2U3U5JgGb4kACE76tGTuSJbaplW0byLntrzXmwrqaa+Ycek6msu72Kbi2sKo86ohvqOoggBAFDWwxkwWgEfy0b0mo6UatR485CeUGWgNdGD5QvJPEH1134TChSug/i1vMMZinAj6A/pqupUtosSwks4P8MrAwMyXAj3A1RSTtBUcBPWNvSr1KIZQbUUmV/eVMA4/d51QnTKdKopUAXEmB7fUn10x6lTJqUicRST6+mfuD9tK/iKkG8MFbjDFRkeaB3Gft7ah4ebfkvBWS6htYEOBOCZA9CFIJ+8/y109YJuaTkgBTc0nsCB/rpds6FlQANceJEkRmMsTmQZ7696m/zH90MJ5j5RgQcz/3jTPGo42D9NjroHVaa7wM1QKGphRJJua1JyfZSR7aabVnTfV3p0w61AGDBlUYgT6YB5Ho0zpV8MbdRvj5QoAItkkLaBGCMERHHrrRo5G63Ha0Aj2ET/UHSTqLdu+B4q6M/t+nJW3tIVFRkO38o5AlnIyDB8p+YYPbXnT9oQuI/D26AezXPAxx6/fU6XXdd3StAqBEenAhT5XeDnEWkCPfXqbdP2KvUthignJHAbMAxiT+mpW+B6F+4chQFjmfQKPIRgHjsPXnVvw3UFlYKyhWqR5sg/iKvvPp9ye2qW2t9bw7RkoHZcYFkDOSCMav6Jt4rNaoJO4aQ2LYZmAJzMe3MaeNbaJPmw7qzUaLydvTZCgKpYslmuARPV2a5ZHAuPbDTb9OoUKMVqe3auwucBFCSBhBIwiqLQvse8kreoktUphfOKYWBDMpJDMskDguVkgzCsNUfEu+YoyyPOSPODTuEBrsiCAoD2g4Cn3GvThqyUbj1MOpakxPWof2qqopIoXcGpNqSPwi6gdvVgB3j7GWfhbqAAxekFuAMec4mMeXt/CB9bfh9vM7MUYFafmBujw08NmlZUMKdRMGDmY0HV3YFHLfNWpGFmYAJ7Zu84ntgxrPrTblRfRi1G2FPTQVEWVm+oCkjyOlgtA7A2gwMGDjTbqJJouGhgdqWjgeWpJE/Qf9J0g3LiGwVqGrVBkeoQiPUDzemiqanwG8aohK06toEiVABiDktJMx9NYpLKNKydVSWo7Io0RTAYtmbVkrk49ZHH20Ht5UuTEKFKnmR84J9/N/LXFTcsKGzLQECytoLE4bmOBGNVUqTPcFqwPCpT5RM2jH6Y47aooYrg66Np1/cA1aU5IrIB/mpOSPpic940o6hRRFpwoF2ypAEYGK1ORHH5pn20b1vb27miTLEVFN5GSvhkGYgAKAWJjOANIer0l/Z6VoamrbdYk8lT2knJ5HsPpodk33FeMhXTSRTUotzeLIGMmeJMDVm56ddV3LWgOQ7iSPI1MUTbHB+a6fp6ap6CbKFOeFqxJ7gGJ/lOmHxCSwrKpChxULG25mACcEHECBkH+Wm0WozOnmJnK+4VDSIg/OkDDWtJut5jxAc/wk6f8AwmqvuCBwaIIEZEtkfz0s8dTTMASKlJlMqSJSCs/N809ozzOmXTtzUWpSKMqwtYZE+UNTKj1mWmffXajTpLkMExFs0V0JqZZrKbYmQlWgik+sTA+h0l6VSR2F/mbIM+x/307o3m8n51dAomFWayBzIiSSffjtpT0Lb21G9iy/9R/TVpT2p0xKT5NBtaf94oMCF/QKB+kDVXSdqrPSuCFXFUksBDJ4sGTGVLBcGZzqpvGNVxSUEWr3g959o1bUCv8Asi0yLbHBtIyTVJtMcE2zH8PtpNOTWbDJIqqgU9zXhYg4CgCIRcACAPtqjr/T0DPCqtR1qK/Inw0pBTxzljMZLemgOoUqlXcViKhVS9Q45AyAP6DMzGnfxK+Kxtsmm7AHkvUai2PYEsM/u+2qqW22nyTfYydDoJKg3TI5IH+2pp3sH/DX2x+hjU131pE6RbUqVBQpgqjN4k+WbYcNPm+gBjny8a56PtW8VUY/NEhSTCkuCT34NuR666qC2hPP41BjzK+IKofnJE8D0jXW2cJunfMolNyRyACxED3IiTgRpcbZJF0shu43LmoblIYJTEEAQAq5x2JJI+uueqU/xaEmJLKPW4Krf0bn66XbilXFeorUibYBGHAKxCgyJgR/3zP2yqrUx4RqZqFciUnwwZZj3gQOdJp6DSTDuR5vNizVAKbCmATAAPOOc++iem9JYbhUuBNS6W7AFYMq0gycc/m1bRU302ZYZlYkDP5nAF3eB399H9Oos25RlAuS3J4BYxMcnMaWWo1aH2YTDOjV7t+zCQGLmfU+UcHIF10e0aYbnbl93uCXdVWmvytyDcTIjPBx7aR9OpBt6FmAHcyrCVMH1B7zzpwWWnX3SNUE+EttxMwwbBPYlif11Cbf6R0qQo6PSs3Dm8mFqETH5iCIAE8QNepvbtm6PSYreqMQVKny5EBruTGR30L0OgzVJ8WoDaxMFTiQYyOAIiPXXiqG2lVTMeIk5yYCiZHcxP30KjdvPHsd0LNpTurKQB5nW4hoEo1qiOSJUA/TXOyRkKN+Zqr1UiRMFwxjiQQT62xq5KYu26BVEojsZyHaozJ/iaeO+uumkMKKnEVHksGzcGhwT2yq4xJbOmvAhdVDlYQW/i0SbSWFtkQbQCR5w0gDmNA9So+F4gqVWLBGWm5JU2koZM2ksLCtpiREzOmNHdEPWRFkCE4NpW0qC1sGy8AyDIvEaE6pfUoDxVRTLOWZGKKoEEs0sYBZiLhGBJGvV8NGMtK3yZdbTTdnHQ6Rp1FV5BDxA/MQKQExki0AgD00NScmlEBbUogHBI+QMYI/MCBg8N7aZrWtqqrEeY0/MABdAQ22ySFjLGeR30sNGmtNBY0s63ArLMAtBoyTIyCI9BrBN3Nl4R2xSC/2keNuVaVBqGyM/nCmcQpBwJkffTLZI/h11deU3BkZLJgCcDzE5jgT76T0g39qZpIqrUZVgysVl5I7557RonqEtuKYZJVL2UBjJFwzwB24MjUWldlFdAfTqyvT2y5BpypBEDIb1ET9OJOhukEg4LG+kTnPdhaPYQI11QvNCkMBvGwSCREk49wDzqva7Bpp/iMLvE+UkQVZgY7W/wAPrOrJXixTU7jdU6m6V7iUAp2nIE5mOCGhcEAzkd9Lup0rdltje/8AcVAVYDtnkQZWI7yJnOiqwKVqdpiRtiCe5afeJlDk/v6E37sdnTQoAKaV4N0z5aqjA4zHPaeO6LDoNLoJqNTceFYQppPUIJE3BWJjP6DHrpvtjxTBdvxWpwxm67biRcYIANpwZ1x0Z4ooWzYykxJmCD7nVvUbv2p7SUpzVcC2DH7Ouc8Egke2NNGVt4whWsCXqNAoAivBIoNOJEqGPl4OakAx2Pvpp0lWNdKcktBknk3BDMDA47aB6lRRSgRvEAtKtM5KoCJ7KAIEep9dHU96dvvQ1Ol4rWrMYIlVI4GYE8aWfmwgxKNwhJqBHYRXuLCOJXsf/UP8h6aB2QivWgWxVqeX93zHH20WGVtsVY4FaqIHmu/FHlOJtBYMD6jSOvvnTc7korGarE+WZzi2GHYgn3ntquxztIE3tdm5+FkmtVkfkEf9Wl2wNMnZlbYupk2wSrf2loHuIGPU6v8Agd6hq1RUEMVEfz9PfSvb7ymNvSKsCy1U+Xm5DXkYGCVEemdZ4xalKL/MDN3GwSguas9mb7QTzoz4ggU2DrY1tRSVwCVqUgJ9blRjn31VQSalUcTn/mUN2x30N1pGqUaxlAoqKoyWN7G6QSeZvJHYyB7Xgsk5dwDbKCoJcD2kamuU6IIF3mPc+v8A2Ne6tt0+5DaF1Xc0Db+J50MLAJtAjuJiSPXB1z0rdsxr1HQhhTQR9HYZA9YjRlVCpVGAUmplZBIhFgSByJyP4hrmqLdw8RJoq8EwDY7tn1E4gRz30jcdrVF4jPabh2ZjVEVCxLj0buPtx9tDgnx8kkRA9OATH3Oftr3Y7kvJeLyxL/4ic/zJ1VWrqhDER+I639jCUzb9pn76zwbVpFpVgKO6UVVUwMfqGZjJ+mdFdH31LxmufuhKgn8tRDJjtnSHc7KnXqKzE3AC2GPueODk9/XTTpWzSmtQJhQ4Jkk48VCRJycE6eUY7d15BbZV0Mhd4rAfPWYswgSTPOe8/wA9a/c1im43R/8AQQ/otT9dZGlQU1lp1DcWqyIUjAY4DLwSR3M61G86aTVco9qGkA6m4lllphiZBtwPfUJ4lh5wPFWjOdJt29ZwQ0FHMwzDmMnMc/y0vYgUmUFoYzbwIMdsEQFgaf8AwuqGlXqUwCLGm0zJgnvifvpFt/xDUUiooQXloIHlI4PBziAdNB8uvkElhIK21lN0DABWVXYsxMG4hQBk5sMRwSdHdLW1du3hi6mtYh48qhQxCzOSDBwI82vHhNxQQXOUpKKhxIIIKiOIhuZ76r2da4UkRoK03Xnh3LSzZ4Ej21zQiO9zUArO8jlRM971AIjuVpnEx59KfjHdeJe4RymLkBmcnEiTEiSAc4zozqTBflwKirW/Dxjzm2SRgAkkni0+mieh9VH9oaoxdHlJZmIz4qxIlgvuBgCcRr1fCLypCaiwVbFpNKYD20YOJkKAV4EsoN2IHlzGQfNtQapTplXXLoBcJIlqA7MJj/SPfVPifiIV8oi1eYIEQJOT7xkRo7ZIqUqbzCruVuOPMoNIzIgzgY9zrzZ4dlVwcbmutNGaGmqu4QJlwo8ZT2EAQJJ9deLtah3Ip02NMipWpjCsGSXJAmbQBC/f21Wi0zTrDPkTcALliLrihxwIBz351Zt9yV36hUM0q7qstAYM3mg5mLu/qNTa8oGmLtlTUBngBr0Ezi2VgcxgTnHfV9KEqpL/ADVKx8zYAkQBPAzONTfUXWm62hg9MOSTMN4tQ2gW5UBOdDVNuq1qQKiCzC3lRIBgA4A9hqyp8sU0q1SX27iCCNv5gcWg1uQfQDMe2k67sNRamYDKK0LdLIDTc8cGQwE++iaW4HibdbTAYJA4tDuIgH914iO2gqDxQqEA+QsYPIBplT39/wDuNTayMddHhqNswDg6K6r5agBBb8aqGIjIFGkkQTkWxrNdKSrUV2Ryi4IQiDxBjuDGdP8AdKzzLeJDNDNA87UUIa0ZPmKjnldMo7Ju2CLtC7qFQtQUgsjLIIIFwxTIMTAEGAecfobtQVqISzMbS1x+0Z9h/poTq9cVGYwQAi1IABtuo0lme8wP56P6NR8aqAMAUi0458ogAemjPgKFGwr+dVQf+LVmIEktcYnEDBH0128DcvbwwRx7XIrR+p150zYW7pUByK7iWzEgkgmQSYZT9joGjWPiAmJKrMTzgd8zxquqk22hbzk0zbRnqAio6Dw2Bs5bIK++M/rqqhUEbcKQy+FUvKtByNzIB/ekCMfcaupvlDpC1YXwDAFMqBJQliavGRggn6zqGnbQ0nRXttzW/aKnhhCoOD6hQF/XGT6zrvf01SiSfK7PScLdzN9xgGJBcCTn00b0pQKh+pE/f2xoLe1x4FW8QZosGIHBqMI5xAFojmM6umnhIk1Vh222dyg5z6amrtjuAKayG47A8dv5amsj3WFUC9Urk2soZ3V5gQT/AHVNTkwfmU84wdD9N6kz7kPUpmmLLRcAZF8SRwMtE+2rNxuj49xKnxHcmCWhmgssn90+XA7e+idvtPF3BSYupqv0mpcTHBMJOeNantUWmuh0E2xW37S9as9HwyGr1MExgMcxBxxwe+iN1s/2hqNOuMiaj2zFzKggHgwB/PTT4d2ttIseWJ/kT/U6qLfj9/Kqiex8iAx9CNO9VJLahnFJgez6alJ7FmFAMk5k5Ofr20y6RuCHrFgCgqU8evmWf6A50m3vxAlLcOrAn5eP8I1ZQ6izmRTPgsb7uZOOABiLZjkxjnSShqSV1gKkkMumb+m24w6OVLEwcghsnPoSNajqO8UpXFwD+CQB6k3RHv8A76yHUaAKsxBDFT8pAyzc4mVxgHtGn3UekJQouIvapBDVDLgjACt2+2suppxc00ysW9tAfRQzbXdFWVUttIKGeDPBHYgfroVt9btnkG4qiCJAkvOSOAY78zGvOi9Vt29ZmEKy+ZCRcDEDAmJUAjHfS7wHpEUHqGo7WMFCwTaSDAkzzqihbfsJeENtvXqzuKlqXhCPnMA3Ue8cZ559tTpizYZRR4sXE4t5yTBxMzMHH011u6rXVFEKmKN0G4FalMElTgyEODwfXQ+x24D0absJamhYNJXzXMVSCAWCxAyePXR22grATvKYqtTJMAU6C2AAXX3AzdkYBgCSZ9ydA1uoClVqRABY1CUkclbxwDdYeOAWfJ1zvuqfiFxPkqUCUJzMkEGO83Y9tAde3JUwVKgXwxEXi2hLYnFysZ5Ij7atKLwg9mNC+KSgwwZ/sPJHHMyR7njTLaqfBJHbcF7S0BTdQgjGRaSB9cDGke0NpRWIjxSPM1sgVIH/AErddMCTOTk+k5Siz2fIwKGfMrvSySGMMsLKkz2jnWbUhVihG0ejT8b5RFWpRYhZIlKyAGBMFjg8emqOkVodwBUDUgtUhUJBChCVDHuzHtnGraHUmWl58Mu4vqPBMzhSCqwWJklRxdjVGz3FJH3FNIMJesBoEIJMgEeq/Vox2WUbvDZyLur71FNZV8pVGUgiGMVKhbByfK0SJ76Vb5ixWogaWaFD+ULCLn2kA8aY/EVdK1dqtO0q1MFHFrXAuCYgyPMxUz3XQ3UamKRkwQuOwaHE+skEDXQpVgDyEFGp/s7OFRlc4ulRDAyDiWIN30B1VU2IFTc1AzlQzLaCQowVHlH5cc6N60rCxlBJBqekSopsJHPfkZ17vKp8LetctoNNbhMhzMpEHAJUGcnTPLwd0sU9IEhj9D/0DVnTt6NxUHhBmRq3iKFGcUlwV5MFfpPOp0GndSqOCLbcfpGmKEUt3UNITUWgjwoloZBTEZgeY/qdBYbxkC4FO4pm6pcQ6tRpwoWOaakH1EFIg++jtj0rxau2VGNMQ11mMSkz2iD9caEEKrlvP+BTa7vIUgLI7hirW8QR3OjOjdSW+k+VPhmmZEZuQj75j7a6W6rQcdQGttlSvgmFmphoDN4SeWRgktMjSGlgrMBsqwB7qYP6ka0m431OopKBqkUjcVXCsnh02E9jk+b351m+o076Hi05EVEWIM+YOeTzkDMnVoW1Uic8cGppbghFIW4giFnnMaWC5nYlSDKLaTHPisSD6QYmBzobpFDcXqxHlBEye301fXaatW6FhR8zYNqsyzHAZWjzd2GljHZhATvIT0s+du2T/XSrdN4iGmQFvpqagmSCK0rJGMqR9jqnp3UqhexVi4xMGACYnj30ctXxKNJwpAvanJxd5ab5HeIMTqkU4NtoDp8Fm26cQgHitga801o1BaO2PbU0Prz7o76aEtZLaq2oWzUQE+WWHhASDkR/FEknRGw3jrUq+JTK4WnKNwA7MSCDMmIxrlN4LaZ8STVqVSUJmPPK+8sScnmydddXINxnzWqFX94lhyO9szp5U1taz3CsStDva7kLSHsCf6nSjqr1KW4ZKSXACMtEsy02IzGAW5nHpoPbdE3Ror+PTUMskW1JzGPniftGdP8A4nrFeoOp4ny/5gk/0H89S2LTlTaayM3u4FO0rVJN6W1CYeIIUiR809hGRo7b1VpoQLVFNxBb5RBABb+GcnXapmo0CCzfpP8AsNE9O2aGpvKLn5KjCCYmGkevOO3fSPUw6KKKtIUdYRVam5YmFHLmIyRA+XE4xPGtJ8d7i9KKhkNOpcHBIEgAOPNBjg/WY1jqyvXek1rCEeUYiD4drXCMcEjOTA41sOvrTpHbeWmhUVCBaBkKPYgkMQY76EsTjfOcDRWBf0nbJU2LV6lIeIWnygM4CgAgGMkKDjtqvddapjdqxYoPEpnzgp5YnIYcSRnS7o/WX/ZdvQNMgAMzVLsNcWHA9Sxx6DTzpe9FWv4jnz+PTZJP5bSozxypx7aG1xct19QPhJAu/wBmStW8KtKpvDOSWY/tBIAGIkAxE3R21T03cMtNiLFvpsVUqA/isoQHDSASQFP8JOud9VNTb+aBSr7h6dEnFrOzw59AlsKcEXE6N6gxopcgRzS8NS/JEqjQUUCbQn6A+p1VvodRm+sgvWreGrGCGBUCIASCAOxyRJxOiN/VasitDWsagBgsqhl+UyIVpjj1Ppqx94qBWZB4jZKgwP4YIEA9yD6NONC7w+FIUXIAALsMBIibfKCIiZiM63x07SOZZTqYDPaaYrByrQAQAfnUZk3THchvTTFaqmgZvgJSe5jaCB4lNyFPMdhBwvIjQAqCpABDeWoAs3eaypBMYxcfNJi4RxonZpBcFgzCjSemGwAGqLgGJUS8yOQfSNZtVU6A0X1t2f2KuyAll3C1QQVCiVJC4OLYugDAjRK1KLPXFN0moiqqqfmVyLo7fMOfec6WJvLKe6oKoamreeRBVhWKgkkgQadwnJJKjTGp1FRUqAOslKITzDzC9VJWOwCT9jqbh2/ODl7lnVQXqk4sbZq6qABPlLEXdjKzIjSbqXTHO2291VnLjBgLay3cRyCp7+mm+4p0qVPZsiqRU21SkbSOyPc3OVuPI50obq4NKmiqzGnVRmAwIW6VEmDNwP8Al0kVJPyi4Ca+0RUKEl7qZqXVH+SVAYiRGfLA9RqjedeIoVAVdLqqNeUFqgCAGyQWxwNUVOpCqtvhPNNCrEgWi10lgZz8hH30X0Kglbb7inUceJKsOxIvUXAf4FjVdteaR14VHnROioabgjHaCREqO3HOdMerbRkaopD1GXZqytIFhZmpqTbBhbSRHqs6p+Galyc/Mit+oGj951Dx95WaxgjbKxqbgSWVgezYi9WnOJ9dKm3PIFxgzdXbg0SwIhKdKBd8l6qTBg3Tjy9p9tF1tqzHb+HU8NmuUm0MYFkc+7HPtrkUgNtQCAEeGC0YW5KUH2JvH1AK89iPhfcljtjWChlrflHAtpYJPeSddNtK0dXQG6LvD/w3cEZNIMh5uy9EmP4ZBz7HQtHbo2yPlN9JKJLMIOasYzgQQJ76p6Pt1O13yk2ysRJAI8QsZGASQvaSCffRm32ofbbmoykVKdBODiPEpkcYJMNg8apNVfyKNOmn8P6azm+3R/tjKFi1FnJwRRCke8NP3066A00Aecf9/wA9JN90sD9v9EppBOOaNKoFB4wafB7ah4dLdK/b9wyXQYbR4R27gf7GPvobdbu0BbhHiKSvcMBUUgmcGABHtozplK+mwB5WJ9JxP2/01nur7VWsj8xZ5Ei4yRJI5JPf31TTSlJpgbaSH1PcUyBJzHrrzSJuiD0qfYn/AH1NV+jp/wCRPzjikFWgpdoNIVwHb87AUyEVZkmMz3L414OqCrUW2mQf3iCMEZFvN0CfNGBPB0J0+gxWpSaSTTqsLpIFoRiQSB5vKBiTjRe5pijTpsn79wnmGTI/Tv76M4pN9x4u8mpocKPdR+pA/ppP8Y7tNvvvOzsob0ujCMft5hz6DXW16+pamMCXp+s/MMRGTq/4h6eKvVVyDLZHIAVUGe2Wn9NYoXuqapUUXsZnadV3N6jFrtjmbST2OOP9dbeh0WlUq7vcVqbJVNc4vPltCRhTaZgn/NpVtKALUnIEBCf5Htpvu+oqtbdFnCqtRiMjJtBgT3gapqaq4iqvsPBZM9ueNs0zSgValuSTewYEg+UHg/XWg681LdbmlBZVRKguKkwz8Y75A/XSVW8psQW+FVZsQc1EMyCBxbJMzJxrzqtdvMUWQu3ZmI5WytRN4H5jGIxgn0jTxjU4v5/cDdJnWy2SPslptazjcKCo/dHIgmY+vrrjoe2UUKdNsuSGK82jwQqn0H940dxpf0tmRWqKFWoa2KlsyAjlhA9YGO0au6ePGp0xUY3Au5ZWK4KUqaZUg4Ckx/CdFJxtXiwPuEvtqw2m0aAwQ1HzgBQQvmuOZYgCOM+p17mtuWplHRs+IY/PDyQswxK2rA5Ejvqyr1yr4QV6VO00BVXzElqZcuJEAAmooEfxDQlKrdUqtUeXJDkFYXJJUq/CW+QAme/caMItvKHvAu6tubnUQCogCDOCcSR5iAPymSDPGqupU5VvQjkd+47n9TnOr+pbi6qgPla4AVO79hfbKn0vEyRyJ11vt1UtKkgCIz2/1z9db4iPNnnRt9bbdWAtFwQC6fQXZE9slQAc6Ybi4NTUD5aaWibiCbxBIEBE8IG7tausztawjkC2YLEDIxgnzA5wqxmD2036hXrX02dbGKFF8rBW8wumQJNrETn5jqerC8gjLoMq1WU3lEQTcyVCy5c/tEk3GBBDCMEHOl25qk1JAvnboWAyDAUkeXtJP/KeNX19+tWq7BCq1KpkMQB8wc448oIg+oGhKXTLHSJAO2YSMXSHacewB941njgDfA327oBtzcDe1YuzEWgloEZhQV/KuDqirt52ytBDCtVAAORYl2ZmQYjPrOlvSQpoUg1rIWCgQDlqaOZYzPymBAgg57avhqpZy73tUqsTIjCqhwcCfWOJ0kkr56/7OV8BVdgu3V1AdarPPpLeJaQRzDMDHoumPT7G2PUK5pgEOfKQBlQW/S4z76QNtH8G1qgWivyhUyOeMmZHlA739udMdyCdvVVKhAq1VACLajAp8xBMgTzzp/p+VZ6jKQB0Dq6ba6nWfObTH5cgCB6RzputTxnqVWYIHpB0UtFxcmlEnBNqKVBHJzof4eo/iurlHIgGLWUkwcMJBGe3vrnfq1CsRcwQ0rknCg+IzBAYgWreR/iM6Woubrn84Fja+CypVBpbN2m0A02nBuFeCZ4Mq0GD66lCtT24peMbUepIPv4aY9fynS9d8p2lOnJsWo4LGIJenTJW7kcFsA8j00z+GemsrAOzOJuUtEqbQpA9JDToz01VsFiDpW5Tw9zScXhrmX3HiDzXDHEn7aabA+JQ3ZKCUoF5JBtCilIEccT/AJu2ljUQqO9sAmsozAJDXhRHeM6c9MotZUXzKWWtPmjzmio8OB8wBAMnBPbTaqjn7Bjdl3Rt2hpnzYGJOJwDI9Rnn66W7xwzbjEq7ASSeH27UjPuGi09o7ToHofSGqoCakZMwP1j6mT99GVaIpu1M3P4RXNsRaA4JfvHIHr37aSEIwm0nYil3POl9YCl1iYJAGMgSJj0OgqG2RlowWLDxL8mPKy22yMDzGR6xpp0xMFiM85H8Qj+ul/S4psKczAeHnHmtJxgxcI45zpqSTcTlfUdeERi79SNTQtKnIk1qffgSOfUmdTULO3Iq227QJWkSEoVPCY5JNUZPmzfg5jsdHb2HNNCoKktM8fIY9uYwffSY7MnZ16jMcVqVNQIgg3MSYH0MAiJI150kM9VWdpPtgY4xOtWrG7lYc2aDddLRaDCjTHiEQlqgEseI950w6VtFG9rOAFVaFwEcEoZ5zMjVW03Ntaj71Ej/T+eruq9MdN3uFDKE/ZmdjE+Q+N2kCSBBmRrA5SnUW/y0NGNZQk2+6V6FoaS1IqADnKRH+unnQ/hhjSqkVnRA5BpQCDABIubzQQY5BGc6wu22NNSDMBad59sgf8A3dvXX0T4Q3ymhV27vcWJElSs3KBMNJGfX01bVX0YpxePdDQbfyYj9os29QM1xaSlzEeUkjESbTbEGQbsnRY6gy7c3KUvoVaUmckqGHA7GnpfXc+Eb1KuFQDIMjxCpI/zGR3763XWaBp0dsV/OK9wPq1MgDHsT+p1SUoqStdxUsMyLbtnSmtopKFe0kjzMyfiMSJj8Iu321xQosKBKOQUHY4sRX5A+acAE5zp1sPDJ2qnKs6rkcgoFOD2kn9NIA9Sk0EgqpRHAU5hriJ54EYxroyU06DKNMafEW8SowYMyoqJSCwAYRhdMT3JMcYGierdWZGBpkMigwEJlREmHX8uTOIEQwOlG92TJUDh15DguD4dzTg4IWeTcNBbjqDoWViaJaD4YBKmO4KkgHHIMxgnV9PTTSoDltdFm33F0OoDAEs4JNtpjADesiQfQEeqn1qiFCVfMSFwxEHAFQktHeyQe2dKumbgsxINoCz5VBGDyVPvJkQQWJiDptVAMMFZiRJawFRIMjyCASCDdn0jVqp0OnaECPZUYqVJUwCSAAM8sBJ9TB+pOrqrNAcySTdcODnuWJMfQ+mh9ztvM0raO3r6k/qcDt+s9glFVltNrSFME+hJuGc+pjg41Ug7GnS+nNUrNTYlQLzAAMnwvEWQfUqvHpqv9nisqElCQVmbiIZgRDEjzKy+wkxqdE3Frhr7RfcSpgrFJ1PHKm5fUGI15UomnZVMk3uUQ4gBkODyAVYGNZJWpNDJ4CN5uVp9PCUxFTx0qDyYCmnUEhuIJEDvzGuafU0VHWb3NOpjI8zAqSSBAyLo4yM6uZZSpTcBLDRK5wVQscE8gFmEx20HVANWsRDI9CBHyk+H4kfYxj31JQTwwuXVBf7Yw25vAqMllQiCt6iPLjiVBH9dG0uorUpVCTafKzICUa0hSQDggMIFxgebPI0p271WUVKdUqfCpmAZBMA/bPp6nXm53VRNitYkFq9YhyBaCoRiRA7SR5fZeY1WD2pL3O+ewZ8GO3i1FJkC0zEYImPWBwD3tnvpt8SWVKu3FrOyWeIqjNsvLf8AKHWPp6jWZ6N1Gr40oBc6spBwFNMSJwMQYmJnGnGwo0yKe4qVG8QszSpKG5lK+UNEwpJAzn0BJ0PoN6rkCM6Qnq7dloNTAYRV8S/iGp3UnGOZBzHEa1HR+oq5W0zLnjiLVH66V9UVUi2sj3M6hBaQA1ylgqswAc21BJGJ5IICun02tt/BVKloA85GcnBIn2Ufy0NbTUlV0F4GVGp+ChqWeH+1ggnBkpUJGcWxGZ9NFdJLbirThrRuKtS04Y/KJMAKAwIwc49dIeokhKVNpK02FQqcZKjJBzNqnRNffHa/8PZEXyGq83DzzViBAx5QB+uhKDrHP/o10FfDmLkOCGIP1BI/00z+LqUMJVWFQJ6qwBFhUPFpuZZgnufppfuR4XUdwkRFUmBwLoaBgYBY50w+N6xRNu4g3I9MgqGkqQRyDB8xzjUIv+sr6oCqmBbJT4ZtyYJGPTI/prPbLpj1WBZoZFLAgzJ8oEzOMHynIPpplsOqkowNNlhG8wzypGBOTnAJHfOrdq6iqzISQUSSYuJ4MgEgGMROrQUtOMm+ROcgZ+GrcGtUH+aPfiPTU171LfN4htWRjM+w1NN9TU7i7CGq425UKRSvLcnkQACI4JYCZ76HrbnwjdblXIwO5x+gOmG9ClUViFan8yMHDkkySoAACjAuIMxgaAqlYAUibiSDI7yMHMx66vKOLa6hclYfU315p24eVg2mFJKgNkDie0/Ua1vVqVWiNya1RXepsyoIEQC5W2PYvgj946ze4pAbe6BMDnHpPcebOPeNNPjfrIJouxsD0s+34qMRB/iUjOsU8uKivzBSCpOzNboABj2BQfrVpmP5aM6lRfcbwlKjLNPIUxMFsfqTpZ1Ler4cKAym0lgcsQWmCBFo7Wk8e+mXROqL+1lvMBUC4cRkXTHsMDPrq004R3V3FXmdFXVNuWKAsQBSDxMA21Dk/YHWj+KeqpUShTp1D5S3nU97DC+30941nKLH9uhZINR0kk+Vb2MKD/T30++KQqttbmAAYsZ7+fjn04Hv76zanqinzTaKwXlfyCJ0T8SlSuN3g1nHHKqlvAHefrGlBrlKoZ/KgYsI4JQ5wMSSQNMq/Xlbds4/8MWj1Ia+4DMZuGf4R76VUSauHFrUkN0i4SaqSYXlZBwOe2tGnGbS39gTkt2DSbjdJDTJPAfzKjMF81jBf7xT5rGBBHYc6xyoD5XLmJggZE/KbTzLZIGOczp7U61UpPUMIUqPlqbNDlREk4DQubWAMfTCPd9QaCGLtSYmyWDgfvAYkHE5/wD3rRpw24Qsmnk86eShPIIMhwDHvIBBH17TkY0zFRvmhX9yhGfSQLSSex9u+lvStwUJPzKex7jtmOfceudMTVpFZBtjsytznJKm0xmDbqr54BHjDFm5VpDG1QAROJnnA5z+uND2z5yjPPBVsSCMHPpOP/nV/UrSQFtcATKyfcAEgA8zqU+qNZarAgYkrhSAeDFxM40aa4ElTeS8SEHI4PlACmGBk9zA9yfXR+7pswrk1ZFFXIAAmWA8syZutP2E99J9vvQDNSmtTPmzaPUAkS3pwR9tF0t0VYvTDChUFn4vDQIjygTBYwYx7xpJwvgEWGhqdSoahpwVUF5P7zpmJx5W+4GvOsblUr7dAJQU9vcolQR4a3CQMcAam83PkpqhBFWiFkxKm0FyO83UzAI5OgN0HDDxImmwT6hHKT/X+Ws6TcrfHYZtJDH4W24MUhz4YBjtkifeSP5aU7vdt4W3o1QtlNSQBiC8ZJ7njjMTppslZdyUVgpJdWLAkQrkggAiee3EHST4k27UTRDj5qd5B4+dlH2Nv6HR04+fIJPy4GfwtCsBjLxiOCB+h9Ro/quxJ3arKLQUUWrMTaQhBZl5BMlTCjvJOJIz/Qd0EZa1Q4ua49p8scxxOCPTTX4o3grvSehVUqKTBomLiXQgkAybCI7DTRta77CWlDJ3v9wA7NUuDMTC03lQKjT5j4eVmPLdK+WOcaCuQ26oxDKy0x+rkEET7zMcEDMaxG1YsppsGa0RcOylgCrYkDz4LRB7DGtBVpLs69NySKY8OmzE/mA8T0mcfaVHfXeIW5quaY2nK1ZXvNuTXqLWR7CxAYj5rfw1VSRbhfU9u2ht3V8SjTW1Yp0lF3JBjz+wHik6Z9WC1NxWRAysaru4e2m3JhENWJAVvMLiJYELBA0HX2lIAstW2SCFYXQo7FvKpyflBZYAwTqkYJpNj2VfGfWh/wAQNamGK1adOoPLk+QLx2m3V3Xer1K20ok02ULVCXEYN6sCBPfAzpXuKS3+ViwAKKx5tUyuMwQrcSdand0w/ThiSrKw+onP6E6zzUYyjjJyV3RlzVsXcDA8uZ4PHbv66r2HUVRgLQJgNByBnMAZ/wBR9NNupdNv8QgAEpicSbFx+ukW26RLMrDI/eX21W4Tg9wJJppoY1a6EkjI7S1v8jxrzSyvuBTYpKi3ERqadaKE8xfUF1RLs3KC05k4yfU+51c9BR4kKBHED31NTTT9Ir5NKx/B+laB9NW9YQGoJAP4bc+zGP0k/rqamvP/AFR+/wDBpXDMR1tAFWABBxHbnWo6VQU1nJUSLIMZEnOvdTWjxXo+zJ6fqPGUCrgRG5j/AP1fTTq9MM1G4A4HInloP6jGpqaxy/uw+GaI+l/JkK39zW9qoj9Bpr8Of/WKv5TTMr2MEkSODBzr3U1ufpRnfqBfjP8ADqFU8gMEhcCfE9Boasg8CYEyM/8ANqamrR6HdxdRMERj/wCdMNwvlH+Mf0OpqaqdDgD3J0KT5Z/iGvdTREfJVTcipgkeYHGO51oKB/EC/lj5e3zAcccY15qajLlARTXWDQjHkPH+N9MeqIDT3TEC4VXg9x+Ke/3P66mpqMufsNLgLrj+0qe8N/TWV+Iz+KPaQPbLH+upqaGlygP0sroj+zD/APtb/wDFppWxWQDA/FwP8S6mpp/1k5+gvrV2CKoYhWZZAOD3yO+c/XTXr3/1LDt+x1THv4kT9YUf8o9Neamll6vsw6PpO+sV2frdek7F6d3yMZX8o+U44AH0A0LTpCnv9stMBFbcwQotBALAAgYIAxqamtEeEXfBntruWcS7Mx8ZxLEkxbTxntrV1zGyaMZX+upqax6/rXyGHUI6sP7F9gdIOhKLn+o/pqamhH+2wyM/1T++qf4jqamprdHhC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data:image/jpeg;base64,/9j/4AAQSkZJRgABAQAAAQABAAD/2wCEAAkGBhQSERUUExQWFRUWGR4YGRgYGSAcHhseHyAfHx8dIBwbHyYeIBskGh0gIDAgIycpLi0sGB4xNTAqNSYrLCkBCQoKDgwOGg8PGiwkHyQvLyoyLCwsLCwsNCwqLCwsLCwsLCwsLCwsLCwsLCksLCwsLCwsLCwsLCwsLCwsKSwsLP/AABEIAMIBAwMBIgACEQEDEQH/xAAbAAACAwEBAQAAAAAAAAAAAAAEBQADBgIBB//EAEQQAAIBAwMCBAQDBQYEBQQDAAECEQMSIQAEMQVBEyJRYQYycYEjQpEUUmKhsSQzcoLB0RWSovBDU2Oy8TTCw+EHc6P/xAAZAQADAQEBAAAAAAAAAAAAAAABAgMEAAX/xAAvEQACAgEDAgUDAwQDAAAAAAAAAQIRIQMSMUFRBCIyYXETgfBCscEjM1LRoeHx/9oADAMBAAIRAxEAPwBr8YdJsp7SnRtpqiOII9qZLEDNxnJOl+7rrU2IosQK21uRl/NJDOtVTyabLAjjLAzond7t6rszi2SyrTj5VWBJIMFiQAYxKmDjR/xJ8OB9qleiQNxSptTMmFq0pcmmx4BAFyseCoHfWKOrGeo0uaJbL0bYv2Kr4dNlul2qB5+XyspSPeDk85I9NN+rmaFUeqR/MaQL1GiuwSvSLOpqKM4IJSGUicMrLB+oOva/xCKtMomHYALJwcg/0B1h8Ruc8I16K2xplPxDRDU6an98H+R/3046R06nTNW0lR4UeUWwFqITgck8D6nsdZ3qPiXqKpXgsAJ5EDP661dKmCZm0RJjki9IAPaTEnkCYydPGT06ixdVJxbR50Cg43lGstAlW2zUD4eYNKoCC0wMrUAxPyntoX4noud15URQ9Iu110mGZZ9iQOPQDTHpfUTSZBcSsubbQIyBIbkk8EdrDpXtNyd3vN2oJ/BeqhaZ8odmWPQZKx6LrpuDlKS5pBSbijE9MvZvFADFnJgmBJj0+utBtqwSozt8z02JUCYNxHbkaJ2fTKabZGkz+HHAVbzSaeZJt8Qd9ctQB3BJEgpPcYubMjtj+Wnk1BtP8ySgqr5Gm63wSvXrWiRRIAKyA4C4tIzbUE/bV3QqpX9mUF/KoQk4gs7Nmc9wT9j2131TaBqu7EgTSWT2DMqMT7Szf9WrugAEVVXzFHBVv3pWF9oFVRHsQNWUkxdSLs1fS6d/mOb8qSOE474lhB/zaV9VptXAqbcMBQk0m4vaIsWc+G0WzwxiOx1eu9ADUlLGeyrJKzYqgkhRKoxyexJwCSwO4dklEAT6wSOxEi2PT2AgxE7Nu6NWTccUYvrPWC6bPe0Sy0i3h1FEC1sW3Ad1ZbM9ojnWU68R46dw1dj9mgif+Y6f/EW4Wi25pLctLeC8U2EGlXQgnAkW1BDBgSJGsp1OpK0KsgxUUMPQjjvwQs6w61b+TPP1IZdK6f4BNxDQKJIiYFZmCyOeLSeOedO9lsCu529QG5V3DUCZ9KjFD7ybh7WrpRaalSoP/Mp7dZBkgJZwP8Szn31o99svBLZikdyEgk4KOrgj08pqDt66TUl+z/Y2wj5QLe0DTYqzQw3deqVjlDwc8AgR759DBPwtcm5QFYINoAMywphTBkAiZMz30X8U7Z3RWp5N1QgAgEi2qxf/ACBlAH8Z9dZvf0321es1C5qgpinTyRc1WkiJ3gEF5wORrsXFfBWMea9wfe7eH2dYAhko7h77ZAbxAiZ4xJIE/wAjrTbrceJSNRhLDww/AB/ESHicn8piCobuNF7cU/8AhlvIDmn6yBXUcffSz4uqhHqlWhGqKIAgSs3z92RvefbXTqS+zfvyRndr5QT0Lbqw3DWgsXv+p8YN9Y7aydTqBTcilaG8SoKbD2JzH6nntrUfCu7ADScFgSfYOGJx7axFRrd0tSRIqlyfq8D9ZP6ayeGm3qDeLjcUNOk1hSpgvYyVT4ZJUYVrlkTw0suffRPw0obZb2iwIcKWA5AlSQs8T5dJeq7lRtGp8uKrJx8sEz/7Rra/BWwBFUsqg1qM4zyaiEn0mB9gNX1pXp56P+QQX9THVGG6jRdKVIoJXcqtWCRipTZ1x6fhVBP+LVZqblUUsCAZ4MEYPOeBHOn3VaBOy24A/uwDPZSzBSs+sFce/trrZ7Imk15uBBEeggjnTqcIxtrIdNNov+FlQLRLAEAhptnzAeUn6OA0+09tN+lbpqiwaltSolOpIxaTTDJHAKgsFP1nvrLdK3BNFEUwxKgTjE5P0tnWgrV1/GpokMKxCj0CIym1e6imjC3j5e8afwj8zTD4j0iP4g6W775oqMDZSmAQCfDWTzMEAGMcn00vqkpuEJDMVe0x6JUm7PAg/XGn53a1N2zr8pVI7x+Gvc85nPfQPX9qivtyZ/FWoXkWkXMI9+IIPcMD310pO5KhWlUfzoCUDj9f6/TU0Pt96toyNTWZz/KKllLdVqliJBCBpYkYvIcKCZkANMepOtf0Jq1Vdur22CXbEh6pqVFphhiVULdHYx7ax/w7ThVXi1Mn1JnJnvAA+wHbWz6Pu3G1Lf8Aks3hiBlnKxkyCLp+13oNUhGLnSwS40rE/VfhpVZHbFypTdABFQqGC1jjFSFzHIZZ4zw3SUV6jKLLWUBVwuVBMgd/Npx1fZxVokGVChZ/eeXlo4kqgn7aC6ruBTSq548ZRgE8JTHA1J6sm3T9jUlhMV/EAY1KSKJL3iPa0nnn/wCdMOmNUDRVgAoJYEkfOkx9BJzpduN4lXc7co0i2rPPonr9dON0SAEAJNTyLH7xiPtP+mmvCi1knqryNhG/3D+LetNnhKjEKJj8Rjx9DoTom3Xbvu1qGAVJVllTUFQlpbg3ISUBOSqr2OtH8KtO4rqSHHAYcHsT9J/p66zfxC60q9OminKWkKve/wCYkeuTnjGo3zFLP+it04k6/tED1EJgU6lG1AxAaUFwjglGIM8iD66XVVvqIoYrZQVcQOLpBwcSZ/XTTq7Fv2w4J8anaCY/8VweRjyzn0MaT2lXm1j4lLEGYHymR280/Yj11ebk1jOP5Jf7NCrO7VmEU3ZaTMCZtX8EGcZkDI9I07o7NKdaqU8qhVPsPPUAgdoZEH30q2O7Vq9R8halAYgT8qqB+qqMTkj30TvGWkzVZCmoKcrM+dWrVOfS4KPQ67wsr8o2s6jbHFNlosWqgKtNT5fmZi0KCAsnIFgXJIj1OnB3DGDEH8wPKjsPLcB/PGsd0Oq1bcOWJYbUA8nz1nWSxPoqrgfxe+twrLTUXkD1JP5vv/3jXqaLe22Y07yY34w2NOqlhDE5KQbiGCswKscxcCGUdymNfM93RtospjD0ipj5lN0EfwlWB+/tr6Z8bW061OsmLGQ1GHFpJVg3YmIhuQRHBA1g+nbZarrt6t0owpcmM1xAxxa1x54c+g1HVSnKlyQfqG3S6AAeviAtPHJ5IOew8yCPfTzc7pKtKyoFa6pcQR8rgIV7fmdGH+Yaz3Sd5CBgA34YBmYi88/ZRGnm62fhUa5ADE1JdgMKq00cDOYNS0Ak8689yuWX+UegvQX9Q34p7muQgULdSFQkAXOC1gHLYLMW4FlNR30D06mKvUEpuGg+GCZ4K7dW5mbg4Bn1Gj99XpbupQUoIipUMSfOaeAWgC4TcQCYBWQJGh61Mpv3VHsZqisHOYZ1kzBGJPr3766U4rUV54GUfIwR6x/YVtK3eaLhIJ8RGzHeR/XQ3U9yu62gv/vSQlQA/nVgAccFkPH8OibLdtxcw8WoA3AbyGJ92hR9dBV9n4W8tjDsqusEWsrh0OfVGIB9yPy6MJUpN9mRkrdLuhn8DdECOzB2lWEL2gPBGsV1ox45GfO5/wCV4UD3kT9J19C+HcrUBMBpMjkfiDWEfpb1dy1AEg31AZGAAxAiOWdyVA+nvqehLzNsbxUHtSQVuNsKtLc1UB8werB5Ai4n7TP2Otj0DdpSWn4jAK+1NpjsHeZ+gOD3HbGsnTFSi1bb0aYdpeiGdoBBW1iYBaBMYEzGNOP/AOP6AquxqOaj+GG8w8qBgCFRDIVVk9zJJOO9dWTUHu5v+RtOPm+xmaW03DUKFWrclIC2nSiS+Z8WqQcEloVefKONaXZr+CDn1/7OlvWup5RKYimdvTkQQSb77o7Z8vOR9tM9kQaIgR5f9dJ4h20HRaVozVHo/h0RUl2I4EgcwMT3z7Z1oNp1kLvVrAwivVJNvlUuVpK7gCSZkT/6hM8g87ujHT6bASSVx65H2nQn/FitIoioKu6JoLcIVbnJd2nACqe2JI9NU0NZ8i68aRWu6p069W51ABaTIj+UD9NdfEW8Qvt4BBSmocwYvj14JNMofWLdJB0JCziCxEiTM4U5j66Y9YoIaVGrTDKg/DKySPEW0VCT6sSYJEm3gCNPBrzVmycuYoU7b4dUqCalST6HU022g8i4HHqNTUvry7ltvsUVEZAPBenVmFNpZQhAJg3qpOSSInGmm269+z0FWrId1FRSqsVW4FVNwUyQQQV9CD213uNsRTDmJau6jM+WkqIBPeSrGffVm3/FppSiAFanUacIgfxFPOHbzLIyQDgxpoyi9RYJSVaYZ1HqQVdrkNS8OmFImS1nvEeUzmDJOhOo9RVrQh+asPXiD/PyjVeypX2ipTpkH8ZFtBCh8KMiJCIpgDE8mdeb/pCJWSogtZ2ghTAwpiAOI/11DbFdcmungp6lVC7iixgAI+TjkqI/lojfdRW24VKYCkkFqqpiDjzkSfYZzI1R1jaCpWphluBkZGMZ/XP9NXNtTRvNBQrGiVNigSsqJPEkSCNWg4ymm3klqehqhz8G70eKRSHioQfPTIK/kzzmTIAE/KdB9ZLCuxIKSGIyM+aexPBPeNN/hLcmpuqrCQDcckEnIwT6iIMYnjWX3m0NXfbpaRVCa1QNC5YyOTP8PPv99Z9kU5Nf9D9IhI23hIrP52dLuIIIQtz3mRoTdVwvhyI/DdBiL4cEfe08+mnuyqUtzu0ULKU6Zie5i24cHgRxrPHpdKTFNZtPm7lpCczyCv8APQhJO9z6fyM+jQ76SoAqJdNtA2uByBAkD1Df+weujuo0b6bNNwp22iAS9tNiBHZsce40j2fUQDWPN1KxbcgDyHn1GTOj9+PEpVnU1QbyEtrVEUEp3VCBcaj3QB9TGNP4ZVO2Lq04ZHPwj000lCFkLGa1UqZJqM0IgbiFIjHJX00/rNfdRdoFQGxo59V9yrebPIOOGjJdK6azOkVt0CAtRz47QqAFVEGVl2Q88KGOPLpp1j4Y8jEbnekyD/e32nswUiDaYaJGByNe3pOO3BipUZbre5ZV3FNi1pDoFAH4bP5isZJpllInsQSPcHo+xXwfHZmuZwGEyCpkyRHFueZBn117U3lRkIqVXvUVFqFvCYirSBnzNQuZHVlIBPEjOrNvtW8KiTXdQxBcAUQom2IXwYEZY4OFHGsicU3TJwinLk52tJQtRs4X5u2ahUgLHmElYI4nWj+M6gXb1wcy1JQDn8qkmfosSf8AXWc3G2Ymv5hbS+aUAJ8SopGAIUwytCxBY++jviXdztKviVHl2pwmIgQM+W4HBIlpwORjXnz/ALlJnor00eU9xWNdazhUQo7U8XSIN7EC0AXkKPanJmQdX9ToON6KgqEEJSLQuCYmQvbEAj0Gqdz4lR9uWBHkKhXK2gYEoEz7m6cxGNW1uoqawBYhzSo4xdmnzkEfyOlS8yaXQFXFpizd9RUBMQFC3KeVgq13pBgD/adH9b3wq1/GpK171KaqrkCItIuGYJyw9pOJGuevuq1qiFgLUkL4VMgjBbztTLgQDIDCIUjRnWtvUFdaitNEtSZgLYDXAK2FDGQCuSTx9A72pccpiKFvnqin4d6wHFlLzVGkCflkNJluOx0j6oa3i7gmaAauxLL/AHpi9AqEYRDa/mPmN5gCZ1pelOqBKrQLDloyATpf8b7eFNRb/PWPm8RwLWWmYAugCSTA99LoSipul0RTXT2ZBaPTBS3Pg0gKQFRVWOFBjMnOCDknMac/BdK2vQaSTU29pnsabwo+vhEfppb0/YF94FPh2yki24EBzAIPaMfYa66U2dvAFwuMwAchVyRzAX+emnm0wVTTE3XwbntZSzIBFyyltR8BAbhgLkjsfXU2PT6rUwC4Bx8swc5wTgaY/FWxWKNRSMbcEic3OSJjsMH9fbV/SMgfb+uqauvtisIEIJt/IqodWqVNsF8MhB+bt5TIzxyB+urKZoCoWr1qVAlKi072APmZiWz+6bQMifNHGraIt2bjmCf1ujUpO605iMMpA5MMsrIPYNcexn20NFRbwhPEcZKtpuFq1atRDcHEgjIJKZg9/NOdc9b3dCp4ngOpUMlwFwufAuAOOA1xH/ljmdd9KM16oJklmk+59vrP6aD6n1Co4emaYpoQqDBJYK2TdgQzqp8ggcXEzqmjXmQrV7WBp1ZVAFwwBqa42nw7RKAmnJPe9v8AfXmu26P+Q+TS9WVqdFFpC4LWdQpaY7lpgZz6+npOle28RkqyIcBnA5yq1IyCe8froz9puczEsxcKCGAAuXDDBBkHjt7au6TWQbiqTUSnbTuJY+YBZLFFHmML34GBydJpPa2qyCcXKNB1AWsgvvijSg4EAg+WBA8vE8mMzGvevM4NGyJvPPpboLdb5Uqr4jKr2qYGIByAZxcJM/XRW53i1GSDOZx9NZVLPGDTWKA6b1CyB1EioWDLxFpFsH9ftond1ghWo5tpgohe6DTudfxBjNoBkcgG6CFbQvUt6KTS02ggiBi4K3OJI7wM6hririnLOJIJIEEiYj1IUAHn9Tq2xqW9LBPo0OvhrqqpuarFSqBTaQOQLRdxHmi7/NqdLFJd+9ZnVFrNUqKGIBkPY3P8QPB0T8L0KSbpqVArYAxtXgKbGA9IljgY9MaZdO2qftlQ+QmxlNpBia1RoIzDQRI9SdI0m5Ux0q2ma2O8qjdUgiC40gfMTBDXHJ/fLZ++gaFJ2q7fJTFLxFj5j4pL5HoPL/l0S26bxts0KpNFH8pkfnED6fU8DVVOhFamtrMtUK5YcKGq1BnM8Cceupaaq6QzZRsKsF8gXXKCq+VZVVwYiAZ++j6W0u2wdlYha1So8YkJRAgmQfmiD6nS9N1CkBCzEhiFAiCV4nB+2nvTFPhtTA837Qq1GURcGjLSfltLDGPKs6rptWiTXQa9EQ04diJqs5bEAwh5n8oZLV7BQP3taOui1EKqbpFt/IE8kcyYM+mBJjWdpX3F2S03NbfgLLCnTBB7Kiho4P30x8tRLEqCwTLFlDMy90J4a+SX9Zj1HtaLw0ZHaPm3XXJYVCAGanUFUdrqJNIn6eZf1+mjerUaa1lEG0Xpk9gKSgkRzEgfbQZZ6lQlqZiqbwbfKahhai3ElYJSYzkniBppvaIN7REMjT3JZqQtAj1LccxrE1SQNKLywqptbKFdr70amrrIEkBqRY+pwBz30p6hRY7SrVd/EBFKSR5pNRgT6YgQI7+2m2/IpIubm/ECqSJhatIkLgfMAQR79tUda2R/YxbJiijEtAAJqgtcognDYIB15im218noUi7rG/pX7R/EX+6RCJ9c+nc4+3bQlMLUhuG8GkLgBcCEtwTiQw40V1N1NTanv+y0zJHYXH+udKdvXKVCAl6uQ5YHi524BmeJidPG2k4vIKD/AIn2pO+KszYoVmv4kpTLdsRxMczqrq+7O5bxlY+DQSkTTUTdWLinAiSQtKpP+Jl9NG/GGN7LMQKlNkphcO3yiovBYLwTaASBEwSNHdZVIcrbD0qLeUjjxaQm0e3fjjnVVNJL4YkY5+5R0GthfS7Ht5hoP453B869lqox/wCgSfsw0u2tTcOXAs8JqrrgkMBcYMzzxwO2vev7gsaigwGtJucSzKyELnnmf8v01PRg1PuNrtuH3LaW4/tFWQEBNRVPBwwJx6i5QNFUNvY9FQSfwAwBIxxI9vPdzoOvt6FSvdKuyeK9pIJUiugUke9MAyeYPvqv/hh3HhlazD8Jy1pn89WQPTJnTSSur/4OgmGdTo+JRLYJFCi6kgyF8KqG7fvr2/11R0U+UfTV+73N4qo1RbhR2phSZUMFFrlsZMxHYme2s30f4ihQLHwMmMDXamnLUVRV0dFqI4quFTcL+61T+TzEczqt3AWq19oM1Le7XlqfDRGAfTIHYa9spvT3W4sUsTddGfykkfp/PVnRdnTqVlZpIelVkBbiRIWQOzfiZMYAPGqeHSUsCa0dyM3saFQ7gtcQS4lZ49c/66d/EF4sLEH+z00nm61zmY7LaJxkxnQ3RqP4xEWwox34GT7k5PaSYxq3rG3dg1SrElHs8rA2U3U5JgGb4kACE76tGTuSJbaplW0byLntrzXmwrqaa+Ycek6msu72Kbi2sKo86ohvqOoggBAFDWwxkwWgEfy0b0mo6UatR485CeUGWgNdGD5QvJPEH1134TChSug/i1vMMZinAj6A/pqupUtosSwks4P8MrAwMyXAj3A1RSTtBUcBPWNvSr1KIZQbUUmV/eVMA4/d51QnTKdKopUAXEmB7fUn10x6lTJqUicRST6+mfuD9tK/iKkG8MFbjDFRkeaB3Gft7ah4ebfkvBWS6htYEOBOCZA9CFIJ+8/y109YJuaTkgBTc0nsCB/rpds6FlQANceJEkRmMsTmQZ7696m/zH90MJ5j5RgQcz/3jTPGo42D9NjroHVaa7wM1QKGphRJJua1JyfZSR7aabVnTfV3p0w61AGDBlUYgT6YB5Ho0zpV8MbdRvj5QoAItkkLaBGCMERHHrrRo5G63Ha0Aj2ET/UHSTqLdu+B4q6M/t+nJW3tIVFRkO38o5AlnIyDB8p+YYPbXnT9oQuI/D26AezXPAxx6/fU6XXdd3StAqBEenAhT5XeDnEWkCPfXqbdP2KvUthignJHAbMAxiT+mpW+B6F+4chQFjmfQKPIRgHjsPXnVvw3UFlYKyhWqR5sg/iKvvPp9ye2qW2t9bw7RkoHZcYFkDOSCMav6Jt4rNaoJO4aQ2LYZmAJzMe3MaeNbaJPmw7qzUaLydvTZCgKpYslmuARPV2a5ZHAuPbDTb9OoUKMVqe3auwucBFCSBhBIwiqLQvse8kreoktUphfOKYWBDMpJDMskDguVkgzCsNUfEu+YoyyPOSPODTuEBrsiCAoD2g4Cn3GvThqyUbj1MOpakxPWof2qqopIoXcGpNqSPwi6gdvVgB3j7GWfhbqAAxekFuAMec4mMeXt/CB9bfh9vM7MUYFafmBujw08NmlZUMKdRMGDmY0HV3YFHLfNWpGFmYAJ7Zu84ntgxrPrTblRfRi1G2FPTQVEWVm+oCkjyOlgtA7A2gwMGDjTbqJJouGhgdqWjgeWpJE/Qf9J0g3LiGwVqGrVBkeoQiPUDzemiqanwG8aohK06toEiVABiDktJMx9NYpLKNKydVSWo7Io0RTAYtmbVkrk49ZHH20Ht5UuTEKFKnmR84J9/N/LXFTcsKGzLQECytoLE4bmOBGNVUqTPcFqwPCpT5RM2jH6Y47aooYrg66Np1/cA1aU5IrIB/mpOSPpic940o6hRRFpwoF2ypAEYGK1ORHH5pn20b1vb27miTLEVFN5GSvhkGYgAKAWJjOANIer0l/Z6VoamrbdYk8lT2knJ5HsPpodk33FeMhXTSRTUotzeLIGMmeJMDVm56ddV3LWgOQ7iSPI1MUTbHB+a6fp6ap6CbKFOeFqxJ7gGJ/lOmHxCSwrKpChxULG25mACcEHECBkH+Wm0WozOnmJnK+4VDSIg/OkDDWtJut5jxAc/wk6f8AwmqvuCBwaIIEZEtkfz0s8dTTMASKlJlMqSJSCs/N809ozzOmXTtzUWpSKMqwtYZE+UNTKj1mWmffXajTpLkMExFs0V0JqZZrKbYmQlWgik+sTA+h0l6VSR2F/mbIM+x/307o3m8n51dAomFWayBzIiSSffjtpT0Lb21G9iy/9R/TVpT2p0xKT5NBtaf94oMCF/QKB+kDVXSdqrPSuCFXFUksBDJ4sGTGVLBcGZzqpvGNVxSUEWr3g959o1bUCv8Asi0yLbHBtIyTVJtMcE2zH8PtpNOTWbDJIqqgU9zXhYg4CgCIRcACAPtqjr/T0DPCqtR1qK/Inw0pBTxzljMZLemgOoUqlXcViKhVS9Q45AyAP6DMzGnfxK+Kxtsmm7AHkvUai2PYEsM/u+2qqW22nyTfYydDoJKg3TI5IH+2pp3sH/DX2x+hjU131pE6RbUqVBQpgqjN4k+WbYcNPm+gBjny8a56PtW8VUY/NEhSTCkuCT34NuR666qC2hPP41BjzK+IKofnJE8D0jXW2cJunfMolNyRyACxED3IiTgRpcbZJF0shu43LmoblIYJTEEAQAq5x2JJI+uueqU/xaEmJLKPW4Krf0bn66XbilXFeorUibYBGHAKxCgyJgR/3zP2yqrUx4RqZqFciUnwwZZj3gQOdJp6DSTDuR5vNizVAKbCmATAAPOOc++iem9JYbhUuBNS6W7AFYMq0gycc/m1bRU302ZYZlYkDP5nAF3eB399H9Oos25RlAuS3J4BYxMcnMaWWo1aH2YTDOjV7t+zCQGLmfU+UcHIF10e0aYbnbl93uCXdVWmvytyDcTIjPBx7aR9OpBt6FmAHcyrCVMH1B7zzpwWWnX3SNUE+EttxMwwbBPYlif11Cbf6R0qQo6PSs3Dm8mFqETH5iCIAE8QNepvbtm6PSYreqMQVKny5EBruTGR30L0OgzVJ8WoDaxMFTiQYyOAIiPXXiqG2lVTMeIk5yYCiZHcxP30KjdvPHsd0LNpTurKQB5nW4hoEo1qiOSJUA/TXOyRkKN+Zqr1UiRMFwxjiQQT62xq5KYu26BVEojsZyHaozJ/iaeO+uumkMKKnEVHksGzcGhwT2yq4xJbOmvAhdVDlYQW/i0SbSWFtkQbQCR5w0gDmNA9So+F4gqVWLBGWm5JU2koZM2ksLCtpiREzOmNHdEPWRFkCE4NpW0qC1sGy8AyDIvEaE6pfUoDxVRTLOWZGKKoEEs0sYBZiLhGBJGvV8NGMtK3yZdbTTdnHQ6Rp1FV5BDxA/MQKQExki0AgD00NScmlEBbUogHBI+QMYI/MCBg8N7aZrWtqqrEeY0/MABdAQ22ySFjLGeR30sNGmtNBY0s63ArLMAtBoyTIyCI9BrBN3Nl4R2xSC/2keNuVaVBqGyM/nCmcQpBwJkffTLZI/h11deU3BkZLJgCcDzE5jgT76T0g39qZpIqrUZVgysVl5I7557RonqEtuKYZJVL2UBjJFwzwB24MjUWldlFdAfTqyvT2y5BpypBEDIb1ET9OJOhukEg4LG+kTnPdhaPYQI11QvNCkMBvGwSCREk49wDzqva7Bpp/iMLvE+UkQVZgY7W/wAPrOrJXixTU7jdU6m6V7iUAp2nIE5mOCGhcEAzkd9Lup0rdltje/8AcVAVYDtnkQZWI7yJnOiqwKVqdpiRtiCe5afeJlDk/v6E37sdnTQoAKaV4N0z5aqjA4zHPaeO6LDoNLoJqNTceFYQppPUIJE3BWJjP6DHrpvtjxTBdvxWpwxm67biRcYIANpwZ1x0Z4ooWzYykxJmCD7nVvUbv2p7SUpzVcC2DH7Ouc8Egke2NNGVt4whWsCXqNAoAivBIoNOJEqGPl4OakAx2Pvpp0lWNdKcktBknk3BDMDA47aB6lRRSgRvEAtKtM5KoCJ7KAIEep9dHU96dvvQ1Ol4rWrMYIlVI4GYE8aWfmwgxKNwhJqBHYRXuLCOJXsf/UP8h6aB2QivWgWxVqeX93zHH20WGVtsVY4FaqIHmu/FHlOJtBYMD6jSOvvnTc7korGarE+WZzi2GHYgn3ntquxztIE3tdm5+FkmtVkfkEf9Wl2wNMnZlbYupk2wSrf2loHuIGPU6v8Agd6hq1RUEMVEfz9PfSvb7ymNvSKsCy1U+Xm5DXkYGCVEemdZ4xalKL/MDN3GwSguas9mb7QTzoz4ggU2DrY1tRSVwCVqUgJ9blRjn31VQSalUcTn/mUN2x30N1pGqUaxlAoqKoyWN7G6QSeZvJHYyB7Xgsk5dwDbKCoJcD2kamuU6IIF3mPc+v8A2Ne6tt0+5DaF1Xc0Db+J50MLAJtAjuJiSPXB1z0rdsxr1HQhhTQR9HYZA9YjRlVCpVGAUmplZBIhFgSByJyP4hrmqLdw8RJoq8EwDY7tn1E4gRz30jcdrVF4jPabh2ZjVEVCxLj0buPtx9tDgnx8kkRA9OATH3Oftr3Y7kvJeLyxL/4ic/zJ1VWrqhDER+I639jCUzb9pn76zwbVpFpVgKO6UVVUwMfqGZjJ+mdFdH31LxmufuhKgn8tRDJjtnSHc7KnXqKzE3AC2GPueODk9/XTTpWzSmtQJhQ4Jkk48VCRJycE6eUY7d15BbZV0Mhd4rAfPWYswgSTPOe8/wA9a/c1im43R/8AQQ/otT9dZGlQU1lp1DcWqyIUjAY4DLwSR3M61G86aTVco9qGkA6m4lllphiZBtwPfUJ4lh5wPFWjOdJt29ZwQ0FHMwzDmMnMc/y0vYgUmUFoYzbwIMdsEQFgaf8AwuqGlXqUwCLGm0zJgnvifvpFt/xDUUiooQXloIHlI4PBziAdNB8uvkElhIK21lN0DABWVXYsxMG4hQBk5sMRwSdHdLW1du3hi6mtYh48qhQxCzOSDBwI82vHhNxQQXOUpKKhxIIIKiOIhuZ76r2da4UkRoK03Xnh3LSzZ4Ej21zQiO9zUArO8jlRM971AIjuVpnEx59KfjHdeJe4RymLkBmcnEiTEiSAc4zozqTBflwKirW/Dxjzm2SRgAkkni0+mieh9VH9oaoxdHlJZmIz4qxIlgvuBgCcRr1fCLypCaiwVbFpNKYD20YOJkKAV4EsoN2IHlzGQfNtQapTplXXLoBcJIlqA7MJj/SPfVPifiIV8oi1eYIEQJOT7xkRo7ZIqUqbzCruVuOPMoNIzIgzgY9zrzZ4dlVwcbmutNGaGmqu4QJlwo8ZT2EAQJJ9deLtah3Ip02NMipWpjCsGSXJAmbQBC/f21Wi0zTrDPkTcALliLrihxwIBz351Zt9yV36hUM0q7qstAYM3mg5mLu/qNTa8oGmLtlTUBngBr0Ezi2VgcxgTnHfV9KEqpL/ADVKx8zYAkQBPAzONTfUXWm62hg9MOSTMN4tQ2gW5UBOdDVNuq1qQKiCzC3lRIBgA4A9hqyp8sU0q1SX27iCCNv5gcWg1uQfQDMe2k67sNRamYDKK0LdLIDTc8cGQwE++iaW4HibdbTAYJA4tDuIgH914iO2gqDxQqEA+QsYPIBplT39/wDuNTayMddHhqNswDg6K6r5agBBb8aqGIjIFGkkQTkWxrNdKSrUV2Ryi4IQiDxBjuDGdP8AdKzzLeJDNDNA87UUIa0ZPmKjnldMo7Ju2CLtC7qFQtQUgsjLIIIFwxTIMTAEGAecfobtQVqISzMbS1x+0Z9h/poTq9cVGYwQAi1IABtuo0lme8wP56P6NR8aqAMAUi0458ogAemjPgKFGwr+dVQf+LVmIEktcYnEDBH0128DcvbwwRx7XIrR+p150zYW7pUByK7iWzEgkgmQSYZT9joGjWPiAmJKrMTzgd8zxquqk22hbzk0zbRnqAio6Dw2Bs5bIK++M/rqqhUEbcKQy+FUvKtByNzIB/ekCMfcaupvlDpC1YXwDAFMqBJQliavGRggn6zqGnbQ0nRXttzW/aKnhhCoOD6hQF/XGT6zrvf01SiSfK7PScLdzN9xgGJBcCTn00b0pQKh+pE/f2xoLe1x4FW8QZosGIHBqMI5xAFojmM6umnhIk1Vh222dyg5z6amrtjuAKayG47A8dv5amsj3WFUC9Urk2soZ3V5gQT/AHVNTkwfmU84wdD9N6kz7kPUpmmLLRcAZF8SRwMtE+2rNxuj49xKnxHcmCWhmgssn90+XA7e+idvtPF3BSYupqv0mpcTHBMJOeNantUWmuh0E2xW37S9as9HwyGr1MExgMcxBxxwe+iN1s/2hqNOuMiaj2zFzKggHgwB/PTT4d2ttIseWJ/kT/U6qLfj9/Kqiex8iAx9CNO9VJLahnFJgez6alJ7FmFAMk5k5Ofr20y6RuCHrFgCgqU8evmWf6A50m3vxAlLcOrAn5eP8I1ZQ6izmRTPgsb7uZOOABiLZjkxjnSShqSV1gKkkMumb+m24w6OVLEwcghsnPoSNajqO8UpXFwD+CQB6k3RHv8A76yHUaAKsxBDFT8pAyzc4mVxgHtGn3UekJQouIvapBDVDLgjACt2+2suppxc00ysW9tAfRQzbXdFWVUttIKGeDPBHYgfroVt9btnkG4qiCJAkvOSOAY78zGvOi9Vt29ZmEKy+ZCRcDEDAmJUAjHfS7wHpEUHqGo7WMFCwTaSDAkzzqihbfsJeENtvXqzuKlqXhCPnMA3Ue8cZ559tTpizYZRR4sXE4t5yTBxMzMHH011u6rXVFEKmKN0G4FalMElTgyEODwfXQ+x24D0absJamhYNJXzXMVSCAWCxAyePXR22grATvKYqtTJMAU6C2AAXX3AzdkYBgCSZ9ydA1uoClVqRABY1CUkclbxwDdYeOAWfJ1zvuqfiFxPkqUCUJzMkEGO83Y9tAde3JUwVKgXwxEXi2hLYnFysZ5Ij7atKLwg9mNC+KSgwwZ/sPJHHMyR7njTLaqfBJHbcF7S0BTdQgjGRaSB9cDGke0NpRWIjxSPM1sgVIH/AErddMCTOTk+k5Siz2fIwKGfMrvSySGMMsLKkz2jnWbUhVihG0ejT8b5RFWpRYhZIlKyAGBMFjg8emqOkVodwBUDUgtUhUJBChCVDHuzHtnGraHUmWl58Mu4vqPBMzhSCqwWJklRxdjVGz3FJH3FNIMJesBoEIJMgEeq/Vox2WUbvDZyLur71FNZV8pVGUgiGMVKhbByfK0SJ76Vb5ixWogaWaFD+ULCLn2kA8aY/EVdK1dqtO0q1MFHFrXAuCYgyPMxUz3XQ3UamKRkwQuOwaHE+skEDXQpVgDyEFGp/s7OFRlc4ulRDAyDiWIN30B1VU2IFTc1AzlQzLaCQowVHlH5cc6N60rCxlBJBqekSopsJHPfkZ17vKp8LetctoNNbhMhzMpEHAJUGcnTPLwd0sU9IEhj9D/0DVnTt6NxUHhBmRq3iKFGcUlwV5MFfpPOp0GndSqOCLbcfpGmKEUt3UNITUWgjwoloZBTEZgeY/qdBYbxkC4FO4pm6pcQ6tRpwoWOaakH1EFIg++jtj0rxau2VGNMQ11mMSkz2iD9caEEKrlvP+BTa7vIUgLI7hirW8QR3OjOjdSW+k+VPhmmZEZuQj75j7a6W6rQcdQGttlSvgmFmphoDN4SeWRgktMjSGlgrMBsqwB7qYP6ka0m431OopKBqkUjcVXCsnh02E9jk+b351m+o076Hi05EVEWIM+YOeTzkDMnVoW1Uic8cGppbghFIW4giFnnMaWC5nYlSDKLaTHPisSD6QYmBzobpFDcXqxHlBEye301fXaatW6FhR8zYNqsyzHAZWjzd2GljHZhATvIT0s+du2T/XSrdN4iGmQFvpqagmSCK0rJGMqR9jqnp3UqhexVi4xMGACYnj30ctXxKNJwpAvanJxd5ab5HeIMTqkU4NtoDp8Fm26cQgHitga801o1BaO2PbU0Prz7o76aEtZLaq2oWzUQE+WWHhASDkR/FEknRGw3jrUq+JTK4WnKNwA7MSCDMmIxrlN4LaZ8STVqVSUJmPPK+8sScnmydddXINxnzWqFX94lhyO9szp5U1taz3CsStDva7kLSHsCf6nSjqr1KW4ZKSXACMtEsy02IzGAW5nHpoPbdE3Ror+PTUMskW1JzGPniftGdP8A4nrFeoOp4ny/5gk/0H89S2LTlTaayM3u4FO0rVJN6W1CYeIIUiR809hGRo7b1VpoQLVFNxBb5RBABb+GcnXapmo0CCzfpP8AsNE9O2aGpvKLn5KjCCYmGkevOO3fSPUw6KKKtIUdYRVam5YmFHLmIyRA+XE4xPGtJ8d7i9KKhkNOpcHBIEgAOPNBjg/WY1jqyvXek1rCEeUYiD4drXCMcEjOTA41sOvrTpHbeWmhUVCBaBkKPYgkMQY76EsTjfOcDRWBf0nbJU2LV6lIeIWnygM4CgAgGMkKDjtqvddapjdqxYoPEpnzgp5YnIYcSRnS7o/WX/ZdvQNMgAMzVLsNcWHA9Sxx6DTzpe9FWv4jnz+PTZJP5bSozxypx7aG1xct19QPhJAu/wBmStW8KtKpvDOSWY/tBIAGIkAxE3R21T03cMtNiLFvpsVUqA/isoQHDSASQFP8JOud9VNTb+aBSr7h6dEnFrOzw59AlsKcEXE6N6gxopcgRzS8NS/JEqjQUUCbQn6A+p1VvodRm+sgvWreGrGCGBUCIASCAOxyRJxOiN/VasitDWsagBgsqhl+UyIVpjj1Ppqx94qBWZB4jZKgwP4YIEA9yD6NONC7w+FIUXIAALsMBIibfKCIiZiM63x07SOZZTqYDPaaYrByrQAQAfnUZk3THchvTTFaqmgZvgJSe5jaCB4lNyFPMdhBwvIjQAqCpABDeWoAs3eaypBMYxcfNJi4RxonZpBcFgzCjSemGwAGqLgGJUS8yOQfSNZtVU6A0X1t2f2KuyAll3C1QQVCiVJC4OLYugDAjRK1KLPXFN0moiqqqfmVyLo7fMOfec6WJvLKe6oKoamreeRBVhWKgkkgQadwnJJKjTGp1FRUqAOslKITzDzC9VJWOwCT9jqbh2/ODl7lnVQXqk4sbZq6qABPlLEXdjKzIjSbqXTHO2291VnLjBgLay3cRyCp7+mm+4p0qVPZsiqRU21SkbSOyPc3OVuPI50obq4NKmiqzGnVRmAwIW6VEmDNwP8Al0kVJPyi4Ca+0RUKEl7qZqXVH+SVAYiRGfLA9RqjedeIoVAVdLqqNeUFqgCAGyQWxwNUVOpCqtvhPNNCrEgWi10lgZz8hH30X0Kglbb7inUceJKsOxIvUXAf4FjVdteaR14VHnROioabgjHaCREqO3HOdMerbRkaopD1GXZqytIFhZmpqTbBhbSRHqs6p+Galyc/Mit+oGj951Dx95WaxgjbKxqbgSWVgezYi9WnOJ9dKm3PIFxgzdXbg0SwIhKdKBd8l6qTBg3Tjy9p9tF1tqzHb+HU8NmuUm0MYFkc+7HPtrkUgNtQCAEeGC0YW5KUH2JvH1AK89iPhfcljtjWChlrflHAtpYJPeSddNtK0dXQG6LvD/w3cEZNIMh5uy9EmP4ZBz7HQtHbo2yPlN9JKJLMIOasYzgQQJ76p6Pt1O13yk2ysRJAI8QsZGASQvaSCffRm32ofbbmoykVKdBODiPEpkcYJMNg8apNVfyKNOmn8P6azm+3R/tjKFi1FnJwRRCke8NP3066A00Aecf9/wA9JN90sD9v9EppBOOaNKoFB4wafB7ah4dLdK/b9wyXQYbR4R27gf7GPvobdbu0BbhHiKSvcMBUUgmcGABHtozplK+mwB5WJ9JxP2/01nur7VWsj8xZ5Ei4yRJI5JPf31TTSlJpgbaSH1PcUyBJzHrrzSJuiD0qfYn/AH1NV+jp/wCRPzjikFWgpdoNIVwHb87AUyEVZkmMz3L414OqCrUW2mQf3iCMEZFvN0CfNGBPB0J0+gxWpSaSTTqsLpIFoRiQSB5vKBiTjRe5pijTpsn79wnmGTI/Tv76M4pN9x4u8mpocKPdR+pA/ppP8Y7tNvvvOzsob0ujCMft5hz6DXW16+pamMCXp+s/MMRGTq/4h6eKvVVyDLZHIAVUGe2Wn9NYoXuqapUUXsZnadV3N6jFrtjmbST2OOP9dbeh0WlUq7vcVqbJVNc4vPltCRhTaZgn/NpVtKALUnIEBCf5Htpvu+oqtbdFnCqtRiMjJtBgT3gapqaq4iqvsPBZM9ueNs0zSgValuSTewYEg+UHg/XWg681LdbmlBZVRKguKkwz8Y75A/XSVW8psQW+FVZsQc1EMyCBxbJMzJxrzqtdvMUWQu3ZmI5WytRN4H5jGIxgn0jTxjU4v5/cDdJnWy2SPslptazjcKCo/dHIgmY+vrrjoe2UUKdNsuSGK82jwQqn0H940dxpf0tmRWqKFWoa2KlsyAjlhA9YGO0au6ePGp0xUY3Au5ZWK4KUqaZUg4Ckx/CdFJxtXiwPuEvtqw2m0aAwQ1HzgBQQvmuOZYgCOM+p17mtuWplHRs+IY/PDyQswxK2rA5Ejvqyr1yr4QV6VO00BVXzElqZcuJEAAmooEfxDQlKrdUqtUeXJDkFYXJJUq/CW+QAme/caMItvKHvAu6tubnUQCogCDOCcSR5iAPymSDPGqupU5VvQjkd+47n9TnOr+pbi6qgPla4AVO79hfbKn0vEyRyJ11vt1UtKkgCIz2/1z9db4iPNnnRt9bbdWAtFwQC6fQXZE9slQAc6Ybi4NTUD5aaWibiCbxBIEBE8IG7tausztawjkC2YLEDIxgnzA5wqxmD2036hXrX02dbGKFF8rBW8wumQJNrETn5jqerC8gjLoMq1WU3lEQTcyVCy5c/tEk3GBBDCMEHOl25qk1JAvnboWAyDAUkeXtJP/KeNX19+tWq7BCq1KpkMQB8wc448oIg+oGhKXTLHSJAO2YSMXSHacewB941njgDfA327oBtzcDe1YuzEWgloEZhQV/KuDqirt52ytBDCtVAAORYl2ZmQYjPrOlvSQpoUg1rIWCgQDlqaOZYzPymBAgg57avhqpZy73tUqsTIjCqhwcCfWOJ0kkr56/7OV8BVdgu3V1AdarPPpLeJaQRzDMDHoumPT7G2PUK5pgEOfKQBlQW/S4z76QNtH8G1qgWivyhUyOeMmZHlA739udMdyCdvVVKhAq1VACLajAp8xBMgTzzp/p+VZ6jKQB0Dq6ba6nWfObTH5cgCB6RzputTxnqVWYIHpB0UtFxcmlEnBNqKVBHJzof4eo/iurlHIgGLWUkwcMJBGe3vrnfq1CsRcwQ0rknCg+IzBAYgWreR/iM6Woubrn84Fja+CypVBpbN2m0A02nBuFeCZ4Mq0GD66lCtT24peMbUepIPv4aY9fynS9d8p2lOnJsWo4LGIJenTJW7kcFsA8j00z+GemsrAOzOJuUtEqbQpA9JDToz01VsFiDpW5Tw9zScXhrmX3HiDzXDHEn7aabA+JQ3ZKCUoF5JBtCilIEccT/AJu2ljUQqO9sAmsozAJDXhRHeM6c9MotZUXzKWWtPmjzmio8OB8wBAMnBPbTaqjn7Bjdl3Rt2hpnzYGJOJwDI9Rnn66W7xwzbjEq7ASSeH27UjPuGi09o7ToHofSGqoCakZMwP1j6mT99GVaIpu1M3P4RXNsRaA4JfvHIHr37aSEIwm0nYil3POl9YCl1iYJAGMgSJj0OgqG2RlowWLDxL8mPKy22yMDzGR6xpp0xMFiM85H8Qj+ul/S4psKczAeHnHmtJxgxcI45zpqSTcTlfUdeERi79SNTQtKnIk1qffgSOfUmdTULO3Iq227QJWkSEoVPCY5JNUZPmzfg5jsdHb2HNNCoKktM8fIY9uYwffSY7MnZ16jMcVqVNQIgg3MSYH0MAiJI150kM9VWdpPtgY4xOtWrG7lYc2aDddLRaDCjTHiEQlqgEseI950w6VtFG9rOAFVaFwEcEoZ5zMjVW03Ntaj71Ej/T+eruq9MdN3uFDKE/ZmdjE+Q+N2kCSBBmRrA5SnUW/y0NGNZQk2+6V6FoaS1IqADnKRH+unnQ/hhjSqkVnRA5BpQCDABIubzQQY5BGc6wu22NNSDMBad59sgf8A3dvXX0T4Q3ymhV27vcWJElSs3KBMNJGfX01bVX0YpxePdDQbfyYj9os29QM1xaSlzEeUkjESbTbEGQbsnRY6gy7c3KUvoVaUmckqGHA7GnpfXc+Eb1KuFQDIMjxCpI/zGR3763XWaBp0dsV/OK9wPq1MgDHsT+p1SUoqStdxUsMyLbtnSmtopKFe0kjzMyfiMSJj8Iu321xQosKBKOQUHY4sRX5A+acAE5zp1sPDJ2qnKs6rkcgoFOD2kn9NIA9Sk0EgqpRHAU5hriJ54EYxroyU06DKNMafEW8SowYMyoqJSCwAYRhdMT3JMcYGierdWZGBpkMigwEJlREmHX8uTOIEQwOlG92TJUDh15DguD4dzTg4IWeTcNBbjqDoWViaJaD4YBKmO4KkgHHIMxgnV9PTTSoDltdFm33F0OoDAEs4JNtpjADesiQfQEeqn1qiFCVfMSFwxEHAFQktHeyQe2dKumbgsxINoCz5VBGDyVPvJkQQWJiDptVAMMFZiRJawFRIMjyCASCDdn0jVqp0OnaECPZUYqVJUwCSAAM8sBJ9TB+pOrqrNAcySTdcODnuWJMfQ+mh9ztvM0raO3r6k/qcDt+s9glFVltNrSFME+hJuGc+pjg41Ug7GnS+nNUrNTYlQLzAAMnwvEWQfUqvHpqv9nisqElCQVmbiIZgRDEjzKy+wkxqdE3Frhr7RfcSpgrFJ1PHKm5fUGI15UomnZVMk3uUQ4gBkODyAVYGNZJWpNDJ4CN5uVp9PCUxFTx0qDyYCmnUEhuIJEDvzGuafU0VHWb3NOpjI8zAqSSBAyLo4yM6uZZSpTcBLDRK5wVQscE8gFmEx20HVANWsRDI9CBHyk+H4kfYxj31JQTwwuXVBf7Yw25vAqMllQiCt6iPLjiVBH9dG0uorUpVCTafKzICUa0hSQDggMIFxgebPI0p271WUVKdUqfCpmAZBMA/bPp6nXm53VRNitYkFq9YhyBaCoRiRA7SR5fZeY1WD2pL3O+ewZ8GO3i1FJkC0zEYImPWBwD3tnvpt8SWVKu3FrOyWeIqjNsvLf8AKHWPp6jWZ6N1Gr40oBc6spBwFNMSJwMQYmJnGnGwo0yKe4qVG8QszSpKG5lK+UNEwpJAzn0BJ0PoN6rkCM6Qnq7dloNTAYRV8S/iGp3UnGOZBzHEa1HR+oq5W0zLnjiLVH66V9UVUi2sj3M6hBaQA1ylgqswAc21BJGJ5IICun02tt/BVKloA85GcnBIn2Ufy0NbTUlV0F4GVGp+ChqWeH+1ggnBkpUJGcWxGZ9NFdJLbirThrRuKtS04Y/KJMAKAwIwc49dIeokhKVNpK02FQqcZKjJBzNqnRNffHa/8PZEXyGq83DzzViBAx5QB+uhKDrHP/o10FfDmLkOCGIP1BI/00z+LqUMJVWFQJ6qwBFhUPFpuZZgnufppfuR4XUdwkRFUmBwLoaBgYBY50w+N6xRNu4g3I9MgqGkqQRyDB8xzjUIv+sr6oCqmBbJT4ZtyYJGPTI/prPbLpj1WBZoZFLAgzJ8oEzOMHynIPpplsOqkowNNlhG8wzypGBOTnAJHfOrdq6iqzISQUSSYuJ4MgEgGMROrQUtOMm+ROcgZ+GrcGtUH+aPfiPTU171LfN4htWRjM+w1NN9TU7i7CGq425UKRSvLcnkQACI4JYCZ76HrbnwjdblXIwO5x+gOmG9ClUViFan8yMHDkkySoAACjAuIMxgaAqlYAUibiSDI7yMHMx66vKOLa6hclYfU315p24eVg2mFJKgNkDie0/Ua1vVqVWiNya1RXepsyoIEQC5W2PYvgj946ze4pAbe6BMDnHpPcebOPeNNPjfrIJouxsD0s+34qMRB/iUjOsU8uKivzBSCpOzNboABj2BQfrVpmP5aM6lRfcbwlKjLNPIUxMFsfqTpZ1Ler4cKAym0lgcsQWmCBFo7Wk8e+mXROqL+1lvMBUC4cRkXTHsMDPrq004R3V3FXmdFXVNuWKAsQBSDxMA21Dk/YHWj+KeqpUShTp1D5S3nU97DC+30941nKLH9uhZINR0kk+Vb2MKD/T30++KQqttbmAAYsZ7+fjn04Hv76zanqinzTaKwXlfyCJ0T8SlSuN3g1nHHKqlvAHefrGlBrlKoZ/KgYsI4JQ5wMSSQNMq/Xlbds4/8MWj1Ia+4DMZuGf4R76VUSauHFrUkN0i4SaqSYXlZBwOe2tGnGbS39gTkt2DSbjdJDTJPAfzKjMF81jBf7xT5rGBBHYc6xyoD5XLmJggZE/KbTzLZIGOczp7U61UpPUMIUqPlqbNDlREk4DQubWAMfTCPd9QaCGLtSYmyWDgfvAYkHE5/wD3rRpw24Qsmnk86eShPIIMhwDHvIBBH17TkY0zFRvmhX9yhGfSQLSSex9u+lvStwUJPzKex7jtmOfceudMTVpFZBtjsytznJKm0xmDbqr54BHjDFm5VpDG1QAROJnnA5z+uND2z5yjPPBVsSCMHPpOP/nV/UrSQFtcATKyfcAEgA8zqU+qNZarAgYkrhSAeDFxM40aa4ElTeS8SEHI4PlACmGBk9zA9yfXR+7pswrk1ZFFXIAAmWA8syZutP2E99J9vvQDNSmtTPmzaPUAkS3pwR9tF0t0VYvTDChUFn4vDQIjygTBYwYx7xpJwvgEWGhqdSoahpwVUF5P7zpmJx5W+4GvOsblUr7dAJQU9vcolQR4a3CQMcAam83PkpqhBFWiFkxKm0FyO83UzAI5OgN0HDDxImmwT6hHKT/X+Ws6TcrfHYZtJDH4W24MUhz4YBjtkifeSP5aU7vdt4W3o1QtlNSQBiC8ZJ7njjMTppslZdyUVgpJdWLAkQrkggAiee3EHST4k27UTRDj5qd5B4+dlH2Nv6HR04+fIJPy4GfwtCsBjLxiOCB+h9Ro/quxJ3arKLQUUWrMTaQhBZl5BMlTCjvJOJIz/Qd0EZa1Q4ua49p8scxxOCPTTX4o3grvSehVUqKTBomLiXQgkAybCI7DTRta77CWlDJ3v9wA7NUuDMTC03lQKjT5j4eVmPLdK+WOcaCuQ26oxDKy0x+rkEET7zMcEDMaxG1YsppsGa0RcOylgCrYkDz4LRB7DGtBVpLs69NySKY8OmzE/mA8T0mcfaVHfXeIW5quaY2nK1ZXvNuTXqLWR7CxAYj5rfw1VSRbhfU9u2ht3V8SjTW1Yp0lF3JBjz+wHik6Z9WC1NxWRAysaru4e2m3JhENWJAVvMLiJYELBA0HX2lIAstW2SCFYXQo7FvKpyflBZYAwTqkYJpNj2VfGfWh/wAQNamGK1adOoPLk+QLx2m3V3Xer1K20ok02ULVCXEYN6sCBPfAzpXuKS3+ViwAKKx5tUyuMwQrcSdand0w/ThiSrKw+onP6E6zzUYyjjJyV3RlzVsXcDA8uZ4PHbv66r2HUVRgLQJgNByBnMAZ/wBR9NNupdNv8QgAEpicSbFx+ukW26RLMrDI/eX21W4Tg9wJJppoY1a6EkjI7S1v8jxrzSyvuBTYpKi3ERqadaKE8xfUF1RLs3KC05k4yfU+51c9BR4kKBHED31NTTT9Ir5NKx/B+laB9NW9YQGoJAP4bc+zGP0k/rqamvP/AFR+/wDBpXDMR1tAFWABBxHbnWo6VQU1nJUSLIMZEnOvdTWjxXo+zJ6fqPGUCrgRG5j/AP1fTTq9MM1G4A4HInloP6jGpqaxy/uw+GaI+l/JkK39zW9qoj9Bpr8Of/WKv5TTMr2MEkSODBzr3U1ufpRnfqBfjP8ADqFU8gMEhcCfE9Boasg8CYEyM/8ANqamrR6HdxdRMERj/wCdMNwvlH+Mf0OpqaqdDgD3J0KT5Z/iGvdTREfJVTcipgkeYHGO51oKB/EC/lj5e3zAcccY15qajLlARTXWDQjHkPH+N9MeqIDT3TEC4VXg9x+Ke/3P66mpqMufsNLgLrj+0qe8N/TWV+Iz+KPaQPbLH+upqaGlygP0sroj+zD/APtb/wDFppWxWQDA/FwP8S6mpp/1k5+gvrV2CKoYhWZZAOD3yO+c/XTXr3/1LDt+x1THv4kT9YUf8o9Neamll6vsw6PpO+sV2frdek7F6d3yMZX8o+U44AH0A0LTpCnv9stMBFbcwQotBALAAgYIAxqamtEeEXfBntruWcS7Mx8ZxLEkxbTxntrV1zGyaMZX+upqax6/rXyGHUI6sP7F9gdIOhKLn+o/pqamhH+2wyM/1T++qf4jqamprdHhC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2" name="Picture 8" descr="http://kooolinar.ru/wp-content/uploads/2010/12/saharnyj_trost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00808"/>
            <a:ext cx="417004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КУВШИНКА</a:t>
            </a:r>
            <a:endParaRPr lang="ru-RU" dirty="0"/>
          </a:p>
        </p:txBody>
      </p:sp>
      <p:pic>
        <p:nvPicPr>
          <p:cNvPr id="13316" name="Picture 4" descr="http://s56.radikal.ru/i152/0911/f7/223fc1e5ac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7517725" cy="4698579"/>
          </a:xfrm>
          <a:prstGeom prst="rect">
            <a:avLst/>
          </a:prstGeom>
          <a:noFill/>
        </p:spPr>
      </p:pic>
      <p:pic>
        <p:nvPicPr>
          <p:cNvPr id="13314" name="Picture 2" descr="http://img1.liveinternet.ru/images/attach/b/2/23/939/23939982_Waterli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3396" y="260649"/>
            <a:ext cx="3588195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РЯСКА</a:t>
            </a:r>
            <a:endParaRPr lang="ru-RU" dirty="0"/>
          </a:p>
        </p:txBody>
      </p:sp>
      <p:pic>
        <p:nvPicPr>
          <p:cNvPr id="12290" name="Picture 2" descr="http://academy-miracles.ru/images/Stati/ryas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429000"/>
            <a:ext cx="2808312" cy="2808312"/>
          </a:xfrm>
          <a:prstGeom prst="rect">
            <a:avLst/>
          </a:prstGeom>
          <a:noFill/>
        </p:spPr>
      </p:pic>
      <p:pic>
        <p:nvPicPr>
          <p:cNvPr id="12292" name="Picture 4" descr="http://aquadomik.ru/wp-content/uploads/2008/03/Lemna_minor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5825442" cy="4651252"/>
          </a:xfrm>
          <a:prstGeom prst="rect">
            <a:avLst/>
          </a:prstGeom>
          <a:noFill/>
        </p:spPr>
      </p:pic>
      <p:pic>
        <p:nvPicPr>
          <p:cNvPr id="12294" name="Picture 6" descr="http://skarvit.ru/wp-content/uploads/2011/05/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5998" y="235185"/>
            <a:ext cx="3660498" cy="2689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ЭЛОДЕЯ</a:t>
            </a:r>
            <a:endParaRPr lang="ru-RU" dirty="0"/>
          </a:p>
        </p:txBody>
      </p:sp>
      <p:pic>
        <p:nvPicPr>
          <p:cNvPr id="11266" name="Picture 2" descr="http://www.akvalife.info/akva/grass/im/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852936"/>
            <a:ext cx="3744416" cy="3714751"/>
          </a:xfrm>
          <a:prstGeom prst="rect">
            <a:avLst/>
          </a:prstGeom>
          <a:noFill/>
        </p:spPr>
      </p:pic>
      <p:pic>
        <p:nvPicPr>
          <p:cNvPr id="11268" name="Picture 4" descr="http://www.tsvetnik.info/images/Elodea_canadensi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61537" y="1997841"/>
            <a:ext cx="5256584" cy="3942438"/>
          </a:xfrm>
          <a:prstGeom prst="rect">
            <a:avLst/>
          </a:prstGeom>
          <a:noFill/>
        </p:spPr>
      </p:pic>
      <p:pic>
        <p:nvPicPr>
          <p:cNvPr id="11270" name="Picture 6" descr="http://www.aquariumhome.ru/images/content/plant/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60648"/>
            <a:ext cx="3672408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ВОДОРОСЛИ</a:t>
            </a:r>
            <a:endParaRPr lang="ru-RU" dirty="0"/>
          </a:p>
        </p:txBody>
      </p:sp>
      <p:pic>
        <p:nvPicPr>
          <p:cNvPr id="10242" name="Picture 2" descr="https://encrypted-tbn0.gstatic.com/images?q=tbn:ANd9GcT-nJSGWr2p60VNm5QEovuW5DjltKb5vDbZG5lpuyFzKXBYL1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27240"/>
            <a:ext cx="4176464" cy="4870112"/>
          </a:xfrm>
          <a:prstGeom prst="rect">
            <a:avLst/>
          </a:prstGeom>
          <a:noFill/>
        </p:spPr>
      </p:pic>
      <p:pic>
        <p:nvPicPr>
          <p:cNvPr id="10244" name="Picture 4" descr="https://encrypted-tbn3.gstatic.com/images?q=tbn:ANd9GcTNeBM1XykCeX55gu8LBaePvAdVXH8JZxWjgD_ilYxhGBnrkt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32248"/>
            <a:ext cx="4220740" cy="442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КАМЫШ</a:t>
            </a:r>
            <a:endParaRPr lang="ru-RU" dirty="0"/>
          </a:p>
        </p:txBody>
      </p:sp>
      <p:pic>
        <p:nvPicPr>
          <p:cNvPr id="9218" name="Picture 2" descr="https://encrypted-tbn0.gstatic.com/images?q=tbn:ANd9GcRwCsPrGh_ednR4H2I1OHvFtJqUUYIlpDuj2H8hiMcDfYJ_6wH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2825" y="1418083"/>
            <a:ext cx="3911663" cy="5251277"/>
          </a:xfrm>
          <a:prstGeom prst="rect">
            <a:avLst/>
          </a:prstGeom>
          <a:noFill/>
        </p:spPr>
      </p:pic>
      <p:pic>
        <p:nvPicPr>
          <p:cNvPr id="9220" name="Picture 4" descr="https://encrypted-tbn0.gstatic.com/images?q=tbn:ANd9GcQKjIp7mxn22N-GP6AUeus9YMpiVX6Vl_uI8voQViz26O6TCYo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99292"/>
            <a:ext cx="4208942" cy="2298060"/>
          </a:xfrm>
          <a:prstGeom prst="rect">
            <a:avLst/>
          </a:prstGeom>
          <a:noFill/>
        </p:spPr>
      </p:pic>
      <p:pic>
        <p:nvPicPr>
          <p:cNvPr id="9222" name="Picture 6" descr="https://encrypted-tbn0.gstatic.com/images?q=tbn:ANd9GcQxBQu_6Sk8eo8mCQbWuR-b1QLRfmgS54rMDuLkR_20gU9Q27SD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190" y="1484784"/>
            <a:ext cx="4044786" cy="2621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СУСАК</a:t>
            </a:r>
            <a:endParaRPr lang="ru-RU" dirty="0"/>
          </a:p>
        </p:txBody>
      </p:sp>
      <p:pic>
        <p:nvPicPr>
          <p:cNvPr id="8194" name="Picture 2" descr="https://encrypted-tbn1.gstatic.com/images?q=tbn:ANd9GcQ5_J-mO3WrEuNQRq3oy0UubYORBtpu7FdTtArZ5GbDmArtuj-R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3600400" cy="5410437"/>
          </a:xfrm>
          <a:prstGeom prst="rect">
            <a:avLst/>
          </a:prstGeom>
          <a:noFill/>
        </p:spPr>
      </p:pic>
      <p:pic>
        <p:nvPicPr>
          <p:cNvPr id="8196" name="Picture 4" descr="https://encrypted-tbn1.gstatic.com/images?q=tbn:ANd9GcRF0hhUEenxrdkM826WJkbZRYDpw3FHpgwXwvrM_7GOGRdj8j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4008692" cy="2603232"/>
          </a:xfrm>
          <a:prstGeom prst="rect">
            <a:avLst/>
          </a:prstGeom>
          <a:noFill/>
        </p:spPr>
      </p:pic>
      <p:pic>
        <p:nvPicPr>
          <p:cNvPr id="8198" name="Picture 6" descr="https://encrypted-tbn3.gstatic.com/images?q=tbn:ANd9GcToLMgki4VKeUds-fv4jRU5c2U_eIElVGhHhKaiOVVUvB4at7Elq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3957288" cy="2395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18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РАСТЕНИЯ ПРЕСНОГО ВОДОЁМА</vt:lpstr>
      <vt:lpstr>РОГОЗ</vt:lpstr>
      <vt:lpstr>ТРОСТНИК</vt:lpstr>
      <vt:lpstr>КУВШИНКА</vt:lpstr>
      <vt:lpstr>РЯСКА</vt:lpstr>
      <vt:lpstr>ЭЛОДЕЯ</vt:lpstr>
      <vt:lpstr>ВОДОРОСЛИ</vt:lpstr>
      <vt:lpstr>КАМЫШ</vt:lpstr>
      <vt:lpstr>СУСАК</vt:lpstr>
      <vt:lpstr>МАННИК</vt:lpstr>
      <vt:lpstr>ЕЖЕГОЛОВНИК</vt:lpstr>
      <vt:lpstr>СИТНИК</vt:lpstr>
      <vt:lpstr>ОСОКА</vt:lpstr>
      <vt:lpstr>СТРЕЛОЛИСТ</vt:lpstr>
      <vt:lpstr>ТЕЛОРЕЗ</vt:lpstr>
      <vt:lpstr>РОГОЛИСТНИК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пресного водоёма</dc:title>
  <dc:creator>Irina</dc:creator>
  <cp:lastModifiedBy>Irina</cp:lastModifiedBy>
  <cp:revision>19</cp:revision>
  <dcterms:created xsi:type="dcterms:W3CDTF">2012-11-19T10:55:27Z</dcterms:created>
  <dcterms:modified xsi:type="dcterms:W3CDTF">2012-11-19T17:01:20Z</dcterms:modified>
</cp:coreProperties>
</file>