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57" r:id="rId16"/>
    <p:sldId id="273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271" r:id="rId30"/>
    <p:sldId id="288" r:id="rId31"/>
    <p:sldId id="272" r:id="rId32"/>
    <p:sldId id="274" r:id="rId33"/>
    <p:sldId id="275" r:id="rId34"/>
    <p:sldId id="276" r:id="rId35"/>
    <p:sldId id="277" r:id="rId36"/>
    <p:sldId id="278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F2A9-4EE1-4FA8-ABC4-8EA40AA492DF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94D5-C4BD-43CE-966A-C29A0190C1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F2A9-4EE1-4FA8-ABC4-8EA40AA492DF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94D5-C4BD-43CE-966A-C29A0190C1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F2A9-4EE1-4FA8-ABC4-8EA40AA492DF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94D5-C4BD-43CE-966A-C29A0190C1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F2A9-4EE1-4FA8-ABC4-8EA40AA492DF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94D5-C4BD-43CE-966A-C29A0190C1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F2A9-4EE1-4FA8-ABC4-8EA40AA492DF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94D5-C4BD-43CE-966A-C29A0190C1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F2A9-4EE1-4FA8-ABC4-8EA40AA492DF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94D5-C4BD-43CE-966A-C29A0190C1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F2A9-4EE1-4FA8-ABC4-8EA40AA492DF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94D5-C4BD-43CE-966A-C29A0190C1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F2A9-4EE1-4FA8-ABC4-8EA40AA492DF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94D5-C4BD-43CE-966A-C29A0190C1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F2A9-4EE1-4FA8-ABC4-8EA40AA492DF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94D5-C4BD-43CE-966A-C29A0190C1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F2A9-4EE1-4FA8-ABC4-8EA40AA492DF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94D5-C4BD-43CE-966A-C29A0190C1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F2A9-4EE1-4FA8-ABC4-8EA40AA492DF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694D5-C4BD-43CE-966A-C29A0190C1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8F2A9-4EE1-4FA8-ABC4-8EA40AA492DF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694D5-C4BD-43CE-966A-C29A0190C13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1\Desktop\masha-i-medved\mim_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4267200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Прямоугольник 19"/>
          <p:cNvSpPr/>
          <p:nvPr/>
        </p:nvSpPr>
        <p:spPr>
          <a:xfrm>
            <a:off x="4427984" y="3068960"/>
            <a:ext cx="4716016" cy="31393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«Маша и медведь»</a:t>
            </a:r>
            <a:endParaRPr lang="ru-RU" sz="3600" b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РНС</a:t>
            </a:r>
            <a:endParaRPr lang="ru-RU" sz="3600" b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(выполнено по материалам  студии «Диафильм», Госкино СССР, 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1988 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г.)</a:t>
            </a:r>
          </a:p>
          <a:p>
            <a:pPr algn="ctr"/>
            <a:endParaRPr lang="ru-RU" b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Марченко Е.В.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МБОУ СОШ №3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Г. Красный Сулин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Ростовская обл.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1\Desktop\masha-i-medved\mim_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:\Users\1\Desktop\masha-i-medved\mim_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C:\Users\1\Desktop\masha-i-medved\mim_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Users\1\Desktop\masha-i-medved\mim_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C:\Users\1\Desktop\masha-i-medved\mim_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masha-i-medved\mim_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:\Users\1\Desktop\masha-i-medved\mim_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1\Desktop\masha-i-medved\mim_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1\Desktop\masha-i-medved\mim_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:\Users\1\Desktop\masha-i-medved\mim_0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1\Desktop\masha-i-medved\mim_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C:\Users\1\Desktop\masha-i-medved\mim_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Users\1\Desktop\masha-i-medved\mim_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C:\Users\1\Desktop\masha-i-medved\mim_0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 descr="C:\Users\1\Desktop\masha-i-medved\mim_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C:\Users\1\Desktop\masha-i-medved\mim_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 descr="C:\Users\1\Desktop\masha-i-medved\mim_0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C:\Users\1\Desktop\masha-i-medved\mim_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 descr="C:\Users\1\Desktop\masha-i-medved\mim_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2" descr="C:\Users\1\Desktop\masha-i-medved\mim_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1\Desktop\masha-i-medved\mim_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1\Desktop\masha-i-medved\mim_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\Desktop\masha-i-medved\mim_0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1\Desktop\masha-i-medved\mim_0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1\Desktop\masha-i-medved\mim_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1\Desktop\masha-i-medved\mim_0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1\Desktop\masha-i-medved\mim_0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Users\1\Desktop\masha-i-medved\mim_0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1\Desktop\masha-i-medved\mim_0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1\Desktop\masha-i-medved\mim_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1\Desktop\masha-i-medved\mim_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Users\1\Desktop\masha-i-medved\mim_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1\Desktop\masha-i-medved\mim_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:\Users\1\Desktop\masha-i-medved\mim_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1\Desktop\masha-i-medved\mim_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34</Words>
  <Application>Microsoft Office PowerPoint</Application>
  <PresentationFormat>Экран (4:3)</PresentationFormat>
  <Paragraphs>8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</cp:revision>
  <dcterms:created xsi:type="dcterms:W3CDTF">2013-10-08T16:45:48Z</dcterms:created>
  <dcterms:modified xsi:type="dcterms:W3CDTF">2013-10-08T16:57:02Z</dcterms:modified>
</cp:coreProperties>
</file>