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7" r:id="rId3"/>
    <p:sldId id="256" r:id="rId4"/>
    <p:sldId id="279" r:id="rId5"/>
    <p:sldId id="281" r:id="rId6"/>
    <p:sldId id="280" r:id="rId7"/>
    <p:sldId id="282" r:id="rId8"/>
    <p:sldId id="283" r:id="rId9"/>
    <p:sldId id="284" r:id="rId10"/>
    <p:sldId id="285" r:id="rId11"/>
    <p:sldId id="258" r:id="rId12"/>
    <p:sldId id="259" r:id="rId13"/>
    <p:sldId id="278" r:id="rId14"/>
    <p:sldId id="260" r:id="rId15"/>
    <p:sldId id="261" r:id="rId16"/>
    <p:sldId id="262" r:id="rId17"/>
    <p:sldId id="293" r:id="rId18"/>
    <p:sldId id="294" r:id="rId19"/>
    <p:sldId id="295" r:id="rId20"/>
    <p:sldId id="296" r:id="rId21"/>
    <p:sldId id="263" r:id="rId22"/>
    <p:sldId id="264" r:id="rId23"/>
    <p:sldId id="265" r:id="rId24"/>
    <p:sldId id="266" r:id="rId25"/>
    <p:sldId id="267" r:id="rId26"/>
    <p:sldId id="268" r:id="rId27"/>
    <p:sldId id="269" r:id="rId28"/>
    <p:sldId id="270" r:id="rId29"/>
    <p:sldId id="271" r:id="rId30"/>
    <p:sldId id="272" r:id="rId31"/>
    <p:sldId id="273" r:id="rId32"/>
    <p:sldId id="274" r:id="rId33"/>
    <p:sldId id="275" r:id="rId34"/>
    <p:sldId id="276" r:id="rId35"/>
    <p:sldId id="286" r:id="rId36"/>
    <p:sldId id="287" r:id="rId37"/>
    <p:sldId id="288" r:id="rId38"/>
    <p:sldId id="289" r:id="rId39"/>
    <p:sldId id="290" r:id="rId40"/>
    <p:sldId id="291" r:id="rId41"/>
    <p:sldId id="292" r:id="rId4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32853-9414-46CE-97D2-E1764339BED9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E938B-8F54-4849-AA6C-7E7D51ADA2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32853-9414-46CE-97D2-E1764339BED9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E938B-8F54-4849-AA6C-7E7D51ADA2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32853-9414-46CE-97D2-E1764339BED9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E938B-8F54-4849-AA6C-7E7D51ADA2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32853-9414-46CE-97D2-E1764339BED9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E938B-8F54-4849-AA6C-7E7D51ADA2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32853-9414-46CE-97D2-E1764339BED9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E938B-8F54-4849-AA6C-7E7D51ADA2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32853-9414-46CE-97D2-E1764339BED9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E938B-8F54-4849-AA6C-7E7D51ADA2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32853-9414-46CE-97D2-E1764339BED9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E938B-8F54-4849-AA6C-7E7D51ADA2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32853-9414-46CE-97D2-E1764339BED9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E938B-8F54-4849-AA6C-7E7D51ADA2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32853-9414-46CE-97D2-E1764339BED9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E938B-8F54-4849-AA6C-7E7D51ADA2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32853-9414-46CE-97D2-E1764339BED9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E938B-8F54-4849-AA6C-7E7D51ADA2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32853-9414-46CE-97D2-E1764339BED9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E938B-8F54-4849-AA6C-7E7D51ADA2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732853-9414-46CE-97D2-E1764339BED9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3E938B-8F54-4849-AA6C-7E7D51ADA2D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8" descr="C:\Users\1\Desktop\morozko\mo-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5280586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" name="Прямоугольник 18"/>
          <p:cNvSpPr/>
          <p:nvPr/>
        </p:nvSpPr>
        <p:spPr>
          <a:xfrm>
            <a:off x="4283968" y="3501008"/>
            <a:ext cx="4860032" cy="313932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«</a:t>
            </a:r>
            <a:r>
              <a:rPr lang="ru-RU" sz="3600" b="1" dirty="0" err="1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Морозко</a:t>
            </a:r>
            <a:r>
              <a:rPr lang="ru-RU" sz="36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»</a:t>
            </a:r>
            <a:endParaRPr lang="ru-RU" sz="3600" b="1" dirty="0" smtClean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  <a:p>
            <a:pPr algn="ctr"/>
            <a:r>
              <a:rPr lang="ru-RU" sz="36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РНС</a:t>
            </a:r>
            <a:endParaRPr lang="ru-RU" sz="3600" b="1" dirty="0" smtClean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  <a:p>
            <a:pPr algn="ctr"/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(выполнено по материалам  студии «Диафильм», Госкино СССР, </a:t>
            </a:r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1981 </a:t>
            </a:r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г.)</a:t>
            </a:r>
          </a:p>
          <a:p>
            <a:pPr algn="ctr"/>
            <a:endParaRPr lang="ru-RU" b="1" dirty="0" smtClean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  <a:p>
            <a:pPr algn="ctr"/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Марченко Е.В.</a:t>
            </a:r>
          </a:p>
          <a:p>
            <a:pPr algn="ctr"/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МБОУ СОШ №3</a:t>
            </a:r>
          </a:p>
          <a:p>
            <a:pPr algn="ctr"/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Г. Красный Сулин</a:t>
            </a:r>
          </a:p>
          <a:p>
            <a:pPr algn="ctr"/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Ростовская обл.</a:t>
            </a:r>
            <a:endParaRPr lang="ru-RU" b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" descr="C:\Users\1\Desktop\morozko\mo-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morozko\mo-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1\Desktop\morozko\mo-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1\Desktop\morozko\mo-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1\Desktop\morozko\mo-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Users\1\Desktop\morozko\mo-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C:\Users\1\Desktop\morozko\mo-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3" descr="C:\Users\1\Desktop\morozko\mo-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morozko\mo-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1\Desktop\morozko\mo-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C:\Users\1\Desktop\morozko\mo-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1\Desktop\morozko\mo-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" descr="C:\Users\1\Desktop\morozko\mo-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1\Desktop\morozko\mo-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1\Desktop\morozko\mo-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1\Desktop\morozko\mo-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Users\1\Desktop\morozko\mo-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C:\Users\1\Desktop\morozko\mo-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C:\Users\1\Desktop\morozko\mo-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C:\Users\1\Desktop\morozko\mo-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C:\Users\1\Desktop\morozko\mo-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C:\Users\1\Desktop\morozko\mo-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C:\Users\1\Desktop\morozko\mo-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C:\Users\1\Desktop\morozko\mo-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C:\Users\1\Desktop\morozko\mo-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C:\Users\1\Desktop\morozko\mo-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 descr="C:\Users\1\Desktop\morozko\mo-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" descr="C:\Users\1\Desktop\morozko\mo-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7" descr="C:\Users\1\Desktop\morozko\mo-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8" descr="C:\Users\1\Desktop\morozko\mo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9" descr="C:\Users\1\Desktop\morozko\mo-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0" descr="C:\Users\1\Desktop\morozko\mo-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C:\Users\1\Desktop\morozko\mo-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1" descr="C:\Users\1\Desktop\morozko\mo-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2" descr="C:\Users\1\Desktop\morozko\mo-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C:\Users\1\Desktop\morozko\mo-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C:\Users\1\Desktop\morozko\mo-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C:\Users\1\Desktop\morozko\mo-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C:\Users\1\Desktop\morozko\mo-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 descr="C:\Users\1\Desktop\morozko\mo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32</Words>
  <Application>Microsoft Office PowerPoint</Application>
  <PresentationFormat>Экран (4:3)</PresentationFormat>
  <Paragraphs>8</Paragraphs>
  <Slides>41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3</cp:revision>
  <dcterms:created xsi:type="dcterms:W3CDTF">2013-10-08T14:38:14Z</dcterms:created>
  <dcterms:modified xsi:type="dcterms:W3CDTF">2013-10-08T15:04:26Z</dcterms:modified>
</cp:coreProperties>
</file>