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9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23 февраля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77686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09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23 февраля\kreiser-varyag-ve-st-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67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37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23 февраля\a74218d5a59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564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42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23 февраля\amazing_aircraft_and_aviation_pictures_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81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1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23 февраля\2012_10_26_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33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23 февраля\oeiirovayj-tank-t-90s-ms-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544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2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G:\23 февраля\2012_10_26_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33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2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23 февраля\308462-alexfas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332656"/>
            <a:ext cx="8046156" cy="579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64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23 февраля\1782_8146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79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4989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2013-02-21T19:05:10Z</dcterms:created>
  <dcterms:modified xsi:type="dcterms:W3CDTF">2013-02-21T19:20:03Z</dcterms:modified>
</cp:coreProperties>
</file>