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302433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МБОУ Октябрьской СОШ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>
                <a:solidFill>
                  <a:srgbClr val="7030A0"/>
                </a:solidFill>
              </a:rPr>
              <a:t>Т</a:t>
            </a:r>
            <a:r>
              <a:rPr lang="ru-RU" dirty="0" smtClean="0">
                <a:solidFill>
                  <a:srgbClr val="7030A0"/>
                </a:solidFill>
              </a:rPr>
              <a:t>ема  «Самые </a:t>
            </a:r>
            <a:r>
              <a:rPr lang="ru-RU" dirty="0" smtClean="0">
                <a:solidFill>
                  <a:srgbClr val="7030A0"/>
                </a:solidFill>
              </a:rPr>
              <a:t>крупные змеи»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365104"/>
            <a:ext cx="6400800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Выполняла ученица 7 класса</a:t>
            </a:r>
          </a:p>
          <a:p>
            <a:pPr algn="r"/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Аржибаригова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Вероника</a:t>
            </a:r>
          </a:p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2013г.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Несмотря на многочисленные фольклорные и кинематографические легенды, анаконда признана не опасной для взрослого человека. По крайней мере, зафиксированные случаи нападений змеи на человека предельно единичны, и местные охотники не испытывают ни малейшего страха перед анакондами, уничтожая их так, как фермеры уничтожают волков – чтобы не истребляли их домашний скот и птицу.</a:t>
            </a:r>
          </a:p>
          <a:p>
            <a:r>
              <a:rPr lang="ru-RU" dirty="0" smtClean="0"/>
              <a:t>Из-за труднодоступности мест ее обитания, установление численности </a:t>
            </a:r>
            <a:r>
              <a:rPr lang="ru-RU" b="1" dirty="0" smtClean="0"/>
              <a:t>Гигантских анаконд</a:t>
            </a:r>
            <a:r>
              <a:rPr lang="ru-RU" dirty="0" smtClean="0"/>
              <a:t> весьма затруднено. Тем не менее, известно, что восстановление популяции для этого вида змей проблемой не является. Будучи яйцеживородящими (</a:t>
            </a:r>
            <a:r>
              <a:rPr lang="ru-RU" dirty="0" err="1" smtClean="0"/>
              <a:t>удавчики</a:t>
            </a:r>
            <a:r>
              <a:rPr lang="ru-RU" dirty="0" smtClean="0"/>
              <a:t> либо сразу после родов избавляются от скорлупы, либо уже в процессе родов), средний помет взрослой нормальной анаконды составляет </a:t>
            </a:r>
            <a:r>
              <a:rPr lang="ru-RU" i="1" dirty="0" smtClean="0"/>
              <a:t>до 40 новорожденных</a:t>
            </a:r>
            <a:r>
              <a:rPr lang="ru-RU" dirty="0" smtClean="0"/>
              <a:t>. К тому же анаконды одинаково спокойно размножаются как в естественной среде, так и в неволе, а выбор партнера у самок и самцов не отличается ни малейшей привередливостью: достаточно, что они попадают в поле зрения друг друга.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Галина\Desktop\05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7173416"/>
          </a:xfrm>
        </p:spPr>
        <p:txBody>
          <a:bodyPr>
            <a:normAutofit/>
          </a:bodyPr>
          <a:lstStyle/>
          <a:p>
            <a:r>
              <a:rPr lang="ru-RU" dirty="0" smtClean="0"/>
              <a:t>Еще одна неядовитая змея из семейства питонов это тёмный тигровый питон.  Его средняя длина 6 м., но иногда достигает 8 метров. Вес около 70 кг. Максимальная змея данного вида была длиной 9.15 м. Также интересный тот факт, что тёмный тигровый питон является самой тяжелой змеей в мире. Именно змея этого вида, по кличке "Малышка", которая жила в Змеином парке </a:t>
            </a:r>
            <a:r>
              <a:rPr lang="ru-RU" dirty="0" err="1" smtClean="0"/>
              <a:t>америки</a:t>
            </a:r>
            <a:r>
              <a:rPr lang="ru-RU" dirty="0" smtClean="0"/>
              <a:t>, в 2005 году весила 183 кг. при её длине 8,2 м. Обитают данные питоны в тропических лесах, болотах и речных долинах. Тёмный тигровый питон хорошо плавает и ныряет, а также в случаи необходимости может быть под водой около 30 минут. Питается питон млекопитающими, птицами, обезьянами, а иногда и нападает на различных домашних животных. Даже были случаи нападения на леопардов и шакалов. Максимальная продолжительность жизни тёмного тигрового питона - 25 лет.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Галина\Desktop\temniy_tigroniy_pit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dirty="0" smtClean="0"/>
              <a:t>Светлый тигровый питон это еще один подвид тигрового питона, который обитает в Индии, за что также получил название "индийский питон". Основное отличие от темного питона это расположение светлых пятен на туловище змеи, красная или розовая полоса по бокам головы, а также размер, который в среднем меньший на 3 метра. Живет светлый тигровый питон около 20-25 лет. Охотится как правило на мелких животных не превышающих размер домашней кошки, но также способен поймать добычу побольше, вплоть до размеров дикого кабана. Данный вид питонов с каждым годом уменьшается, через охоту на них. Ведь их кожа используется для производства ботинок, бумажников, поясов и прочих изделий.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Галина\Desktop\svetliy_tigroviy_pit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Итак, последняя место среди самых больших змей в мире занимает королевская кобра. Данная кобра считается самой крупной ядовитой змеей в мире. Средний её размер около 3-4 метров, но бываю экземпляры до 5,6 метров. Обитает она в тропических лесах Южной Азии. Королевские кобры живут около 30 лет и в течение всей жизни она растёт.  Питаются они как правило другими змеями, за что даже получила научное название "</a:t>
            </a:r>
            <a:r>
              <a:rPr lang="ru-RU" dirty="0" err="1" smtClean="0"/>
              <a:t>поедатель</a:t>
            </a:r>
            <a:r>
              <a:rPr lang="ru-RU" dirty="0" smtClean="0"/>
              <a:t> змей". В случаи необходимости кобра может обходится без еды около 3 месяцев. Интересной особенностью кобры является капюшон, который при испуге или злости змеи способен натягиваться за счет </a:t>
            </a:r>
            <a:r>
              <a:rPr lang="ru-RU" dirty="0" err="1" smtClean="0"/>
              <a:t>ребр</a:t>
            </a:r>
            <a:r>
              <a:rPr lang="ru-RU" dirty="0" smtClean="0"/>
              <a:t> на её шее. Основным врагом королевской кобры является мангуст, который с очень большой скоростью способен прокусить кобре шею. Яд королевской кобры второй по силе, после австралийского </a:t>
            </a:r>
            <a:r>
              <a:rPr lang="ru-RU" dirty="0" err="1" smtClean="0"/>
              <a:t>тайпана</a:t>
            </a:r>
            <a:r>
              <a:rPr lang="ru-RU" dirty="0" smtClean="0"/>
              <a:t>, но по сравнению с ним, кобра выпускает очень большую дозу яда (до 7 миллилитров), которая за 15 минут способна убить человека.</a:t>
            </a:r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Галина\Desktop\king_cob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16632"/>
            <a:ext cx="8496944" cy="674136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Существует целая индустрия фильмов и печатной продукции о леденящих душу историях про </a:t>
            </a:r>
            <a:r>
              <a:rPr lang="ru-RU" sz="3200" dirty="0" smtClean="0">
                <a:solidFill>
                  <a:srgbClr val="7030A0"/>
                </a:solidFill>
              </a:rPr>
              <a:t>гигантских </a:t>
            </a:r>
            <a:r>
              <a:rPr lang="ru-RU" sz="3200" dirty="0" smtClean="0">
                <a:solidFill>
                  <a:srgbClr val="7030A0"/>
                </a:solidFill>
              </a:rPr>
              <a:t>анаконд </a:t>
            </a:r>
            <a:r>
              <a:rPr lang="ru-RU" sz="3200" dirty="0" smtClean="0">
                <a:solidFill>
                  <a:srgbClr val="7030A0"/>
                </a:solidFill>
              </a:rPr>
              <a:t>и питонов</a:t>
            </a:r>
            <a:r>
              <a:rPr lang="ru-RU" sz="3200" dirty="0" smtClean="0">
                <a:solidFill>
                  <a:srgbClr val="7030A0"/>
                </a:solidFill>
              </a:rPr>
              <a:t>, наводящих страх и ужас на целые регионы и города.  Представители этого класса обитают, к счастью, очень далеко от наших  российских просторов. Самая большая из всех опасных для человека змей, обитающих в наших странах, - это гюрза длиной до 2 м., встречающаяся на Северном Кавказе.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алина\Desktop\1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91264" cy="6141296"/>
          </a:xfrm>
        </p:spPr>
        <p:txBody>
          <a:bodyPr>
            <a:normAutofit/>
          </a:bodyPr>
          <a:lstStyle/>
          <a:p>
            <a:r>
              <a:rPr lang="ru-RU" dirty="0" smtClean="0"/>
              <a:t>Самая большая змея в мире — гигантская зеленая анаконда. Гигантская анаконда — вид змей подсемейства удавов.  Гигантская анаконда обитает в тропической части Южной Америки, в Парагвае, Северной Боливии, во Французской Гвиане. Максимальная длина тела составляет   </a:t>
            </a:r>
            <a:r>
              <a:rPr lang="ru-RU" dirty="0" err="1" smtClean="0"/>
              <a:t>болие</a:t>
            </a:r>
            <a:r>
              <a:rPr lang="ru-RU" dirty="0" smtClean="0"/>
              <a:t> 7,5 метров, а максимальный вес достигает 250 килограммов . Гигантская анаконда никогда не отползает далеко от воды, хотя нередко вылезает на берег и греется на солнце, забираясь иногда на нижние ветви деревьев. 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Галина\Desktop\BSAnaconda_mini-500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710140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Самой длинной змеей на Земле считается </a:t>
            </a:r>
            <a:r>
              <a:rPr lang="ru-RU" b="1" dirty="0" smtClean="0"/>
              <a:t>Азиатский сетчатый питон</a:t>
            </a:r>
            <a:r>
              <a:rPr lang="ru-RU" dirty="0" smtClean="0"/>
              <a:t>. В естественной среде обитания змеи этого вида часто достигают </a:t>
            </a:r>
            <a:r>
              <a:rPr lang="ru-RU" i="1" dirty="0" smtClean="0"/>
              <a:t>10 метров</a:t>
            </a:r>
            <a:r>
              <a:rPr lang="ru-RU" dirty="0" smtClean="0"/>
              <a:t> в длину и более (вплоть до </a:t>
            </a:r>
            <a:r>
              <a:rPr lang="ru-RU" i="1" dirty="0" smtClean="0"/>
              <a:t>12 метров</a:t>
            </a:r>
            <a:r>
              <a:rPr lang="ru-RU" dirty="0" smtClean="0"/>
              <a:t>), но при этом редко бывают тяжелее</a:t>
            </a:r>
            <a:r>
              <a:rPr lang="ru-RU" i="1" dirty="0" smtClean="0"/>
              <a:t>150 килограммов</a:t>
            </a:r>
            <a:r>
              <a:rPr lang="ru-RU" dirty="0" smtClean="0"/>
              <a:t>. Поэтому самой большой змеей на планете следует признать </a:t>
            </a:r>
            <a:r>
              <a:rPr lang="ru-RU" b="1" dirty="0" smtClean="0"/>
              <a:t>Гигантскую</a:t>
            </a:r>
            <a:r>
              <a:rPr lang="ru-RU" dirty="0" smtClean="0"/>
              <a:t> (или </a:t>
            </a:r>
            <a:r>
              <a:rPr lang="ru-RU" b="1" dirty="0" smtClean="0"/>
              <a:t>Зеленую</a:t>
            </a:r>
            <a:r>
              <a:rPr lang="ru-RU" dirty="0" smtClean="0"/>
              <a:t>, как ее еще называют из-за расцветки)</a:t>
            </a:r>
            <a:r>
              <a:rPr lang="ru-RU" b="1" dirty="0" smtClean="0"/>
              <a:t>анаконду</a:t>
            </a:r>
            <a:r>
              <a:rPr lang="ru-RU" dirty="0" smtClean="0"/>
              <a:t>. Ее длина также может достигать </a:t>
            </a:r>
            <a:r>
              <a:rPr lang="ru-RU" i="1" dirty="0" smtClean="0"/>
              <a:t>10 метров</a:t>
            </a:r>
            <a:r>
              <a:rPr lang="ru-RU" dirty="0" smtClean="0"/>
              <a:t>, но уже при максимально возможном весе – </a:t>
            </a:r>
            <a:r>
              <a:rPr lang="ru-RU" i="1" dirty="0" smtClean="0"/>
              <a:t>220 килограммов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Впрочем, </a:t>
            </a:r>
            <a:r>
              <a:rPr lang="ru-RU" b="1" dirty="0" smtClean="0"/>
              <a:t>Гигантская анаконда</a:t>
            </a:r>
            <a:r>
              <a:rPr lang="ru-RU" dirty="0" smtClean="0"/>
              <a:t> готова состязаться с </a:t>
            </a:r>
            <a:r>
              <a:rPr lang="ru-RU" b="1" dirty="0" smtClean="0"/>
              <a:t>Азиатским сетчатым питоном</a:t>
            </a:r>
            <a:r>
              <a:rPr lang="ru-RU" dirty="0" smtClean="0"/>
              <a:t> не только в общих размерах, но и в непосредственно длине. И хотя на сегодняшний день самым большим экземпляром считается анаконда, живущая в террариуме </a:t>
            </a:r>
            <a:r>
              <a:rPr lang="ru-RU" b="1" dirty="0" smtClean="0"/>
              <a:t>Нью-Йоркского зоологического общества</a:t>
            </a:r>
            <a:r>
              <a:rPr lang="ru-RU" dirty="0" smtClean="0"/>
              <a:t> (</a:t>
            </a:r>
            <a:r>
              <a:rPr lang="ru-RU" i="1" dirty="0" smtClean="0"/>
              <a:t>9 метров</a:t>
            </a:r>
            <a:r>
              <a:rPr lang="ru-RU" dirty="0" smtClean="0"/>
              <a:t>; </a:t>
            </a:r>
            <a:r>
              <a:rPr lang="ru-RU" i="1" dirty="0" smtClean="0"/>
              <a:t>130 килограммов</a:t>
            </a:r>
            <a:r>
              <a:rPr lang="ru-RU" dirty="0" smtClean="0"/>
              <a:t>), самой большой зафиксированной длиной анаконды являются </a:t>
            </a:r>
            <a:r>
              <a:rPr lang="ru-RU" i="1" dirty="0" smtClean="0"/>
              <a:t>11 метров 43 сантиметров</a:t>
            </a:r>
            <a:r>
              <a:rPr lang="ru-RU" dirty="0" smtClean="0"/>
              <a:t>. Эту змею </a:t>
            </a:r>
            <a:r>
              <a:rPr lang="ru-RU" i="1" dirty="0" smtClean="0"/>
              <a:t>в 1944 году</a:t>
            </a:r>
            <a:r>
              <a:rPr lang="ru-RU" dirty="0" smtClean="0"/>
              <a:t> измерил геолог-нефтяник, изучавший джунгли Колумбии на предмет наличия в них залежей «черного золота».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Галина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620688"/>
            <a:ext cx="9144000" cy="6480720"/>
          </a:xfrm>
        </p:spPr>
        <p:txBody>
          <a:bodyPr/>
          <a:lstStyle/>
          <a:p>
            <a:r>
              <a:rPr lang="ru-RU" dirty="0" smtClean="0"/>
              <a:t>Несмотря на то, что главного доказательства, то есть тела «королевы анаконд» не сохранилось (по словам горе-зоолога, оглушенная змея после измерения ее роста «пришла в себя» и уползла), герпетологический мир признал факт существования анаконды такого размера достоверным. С тех пор </a:t>
            </a:r>
            <a:r>
              <a:rPr lang="ru-RU" i="1" dirty="0" smtClean="0"/>
              <a:t>11 метров 43 сантиметров</a:t>
            </a:r>
            <a:r>
              <a:rPr lang="ru-RU" dirty="0" smtClean="0"/>
              <a:t> является непобитым рекордом длины змеи, что и зафиксировано в </a:t>
            </a:r>
            <a:r>
              <a:rPr lang="ru-RU" b="1" dirty="0" smtClean="0"/>
              <a:t>Книге рекордов </a:t>
            </a:r>
            <a:r>
              <a:rPr lang="ru-RU" b="1" dirty="0" err="1" smtClean="0"/>
              <a:t>Гиннесса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Галина\Desktop\02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89</TotalTime>
  <Words>409</Words>
  <Application>Microsoft Office PowerPoint</Application>
  <PresentationFormat>Экран (4:3)</PresentationFormat>
  <Paragraphs>17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МБОУ Октябрьской СОШ   Тема  «Самые крупные змеи»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Октябрьской СОШ Реферат «по теме самые крупные змеи»   </dc:title>
  <dc:creator>Галина</dc:creator>
  <cp:lastModifiedBy>Fog</cp:lastModifiedBy>
  <cp:revision>11</cp:revision>
  <dcterms:created xsi:type="dcterms:W3CDTF">2013-03-10T08:31:21Z</dcterms:created>
  <dcterms:modified xsi:type="dcterms:W3CDTF">2013-04-22T08:44:07Z</dcterms:modified>
</cp:coreProperties>
</file>