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2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76" r:id="rId19"/>
    <p:sldId id="271" r:id="rId20"/>
    <p:sldId id="277" r:id="rId21"/>
    <p:sldId id="280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4" autoAdjust="0"/>
    <p:restoredTop sz="94660"/>
  </p:normalViewPr>
  <p:slideViewPr>
    <p:cSldViewPr>
      <p:cViewPr varScale="1">
        <p:scale>
          <a:sx n="66" d="100"/>
          <a:sy n="66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CEBBA-B12C-485C-996E-2072B23A6051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346A0-526B-462D-86E4-96217766C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hyperlink" Target="http://images.yandex.ru/yandsearch?text=%D1%82%D0%B5%D0%BB%D0%B5%D1%84%D0%BE%D0%BD&amp;img_url=operamini-na-lg.ru/lg/operamini-LG-KP-500.jpg&amp;pos=25&amp;rpt=simage" TargetMode="External"/><Relationship Id="rId3" Type="http://schemas.openxmlformats.org/officeDocument/2006/relationships/image" Target="../media/image13.jpeg"/><Relationship Id="rId7" Type="http://schemas.openxmlformats.org/officeDocument/2006/relationships/hyperlink" Target="http://images.yandex.ru/yandsearch?text=%D0%B8%D0%B3%D1%80%D1%83%D1%88%D0%BA%D0%B8&amp;img_url=www.superdeti.by/files/products/2a30a4b282.jpg&amp;pos=19&amp;rpt=simage" TargetMode="External"/><Relationship Id="rId12" Type="http://schemas.openxmlformats.org/officeDocument/2006/relationships/image" Target="../media/image17.jpeg"/><Relationship Id="rId2" Type="http://schemas.openxmlformats.org/officeDocument/2006/relationships/hyperlink" Target="http://images.yandex.ru/yandsearch?text=%D0%BC%D0%B5%D1%88%D0%BE%D0%BA%20%D1%81%20%D0%BF%D0%BE%D0%B4%D0%B0%D1%80%D0%BA%D0%B0%D0%BC%D0%B8&amp;img_url=i.u-mama.ru/a/68/57/m_685730aa1ac7eb5ad2ab17e1bc8373b7.jpg&amp;pos=11&amp;rpt=simage" TargetMode="Externa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hyperlink" Target="http://images.yandex.ru/yandsearch?p=2&amp;text=%D0%B8%D0%B3%D1%80%D1%83%D1%88%D0%BA%D0%B8&amp;img_url=www.booksiti.net.ru/books/26540650.jpg&amp;pos=87&amp;rpt=simage" TargetMode="External"/><Relationship Id="rId5" Type="http://schemas.openxmlformats.org/officeDocument/2006/relationships/hyperlink" Target="http://images.yandex.ru/yandsearch?p=1&amp;text=%D0%B8%D0%B3%D1%80%D1%83%D1%88%D0%BA%D0%B8&amp;img_url=img2.st.klumba.ua/img/used/2011/07/07/482932_0.jpg?v=1&amp;pos=45&amp;rpt=simage" TargetMode="External"/><Relationship Id="rId15" Type="http://schemas.openxmlformats.org/officeDocument/2006/relationships/hyperlink" Target="http://images.yandex.ru/yandsearch?text=%D0%B1%D0%B0%D0%BD%D0%B0%D0%BD&amp;img_url=xn----9sbekjgdlai1amb8aiqdbb.xn--p1ai/foto/hlam/fruktowoh/banan.jpg&amp;pos=11&amp;rpt=simage" TargetMode="External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hyperlink" Target="http://images.yandex.ru/yandsearch?p=2&amp;text=%D0%B8%D0%B3%D1%80%D1%83%D1%88%D0%BA%D0%B8&amp;img_url=igrazuma.ru/wp-content/uploads/igra63.jpg&amp;pos=65&amp;rpt=simage" TargetMode="External"/><Relationship Id="rId1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text=%D0%B4%D0%BE%D0%BC%20%D0%B4%D0%B5%D0%B4%D0%B0%20%D0%BC%D0%BE%D1%80%D0%BE%D0%B7%D0%B0&amp;img_url=www.calend.ru/img/content_images/i0/828_or.jpg&amp;pos=23&amp;rpt=simage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8%D0%B3%D1%80%D1%83%D1%88%D0%BA%D0%B8%20%D0%B4%D0%BB%D1%8F%20%D0%BC%D0%B0%D0%BB%D1%8C%D1%87%D0%B8%D0%BA%D0%BE%D0%B2&amp;img_url=www.orange-gifts.ru/image/catalog/products/l_12-09-2819.jpg&amp;pos=9&amp;rpt=simage" TargetMode="External"/><Relationship Id="rId13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12" Type="http://schemas.openxmlformats.org/officeDocument/2006/relationships/hyperlink" Target="http://images.yandex.ru/yandsearch?text=%D0%BA%D0%BE%D0%BD%D1%84%D0%B5%D1%82%D1%8B&amp;img_url=www.hv-life.ru/Media/files/images/files_3/konfyety.jpg&amp;pos=14&amp;rpt=simage" TargetMode="External"/><Relationship Id="rId2" Type="http://schemas.openxmlformats.org/officeDocument/2006/relationships/hyperlink" Target="http://images.yandex.ru/yandsearch?text=%D1%81%D1%82%D0%BE%D0%BB%20%D1%81%20%D0%B8%D0%B3%D1%80%D1%83%D1%88%D0%BA%D0%B0%D0%BC%D0%B8&amp;img_url=otdohnite.su/img/6537d8470ed568d3d93c24ba884c234c.jpg&amp;pos=25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8%D0%B3%D1%80%D1%83%D1%88%D0%BA%D0%B8%20%D0%B4%D0%BB%D1%8F%20%D0%BC%D0%B0%D0%BB%D1%8C%D1%87%D0%B8%D0%BA%D0%BE%D0%B2&amp;img_url=images.okazje.info.pl/p/inne/4038/fisher-price-imaginext-piracki-statek-z-dzwiekiem.jpg&amp;pos=0&amp;rpt=simage" TargetMode="External"/><Relationship Id="rId11" Type="http://schemas.openxmlformats.org/officeDocument/2006/relationships/image" Target="../media/image26.jpeg"/><Relationship Id="rId5" Type="http://schemas.openxmlformats.org/officeDocument/2006/relationships/image" Target="../media/image23.jpeg"/><Relationship Id="rId15" Type="http://schemas.openxmlformats.org/officeDocument/2006/relationships/image" Target="../media/image28.jpeg"/><Relationship Id="rId10" Type="http://schemas.openxmlformats.org/officeDocument/2006/relationships/hyperlink" Target="http://images.yandex.ru/yandsearch?p=1&amp;text=%D0%B8%D0%B3%D1%80%D1%83%D1%88%D0%BA%D0%B8%20%D0%B4%D0%BB%D1%8F%20%D0%BC%D0%B0%D0%BB%D1%8C%D1%87%D0%B8%D0%BA%D0%BE%D0%B2%2010%20%D0%BB%D0%B5%D1%82&amp;img_url=www.bakanavtiki.ru/gallery/catalog/3364_b.jpg&amp;pos=45&amp;rpt=simage" TargetMode="External"/><Relationship Id="rId4" Type="http://schemas.openxmlformats.org/officeDocument/2006/relationships/hyperlink" Target="http://images.yandex.ru/yandsearch?text=%20%D0%B8%D0%B3%D1%80%D1%83%D1%88%D0%BA%D0%B8&amp;img_url=www.begemott.ru/photos/2061036.jpg&amp;pos=25&amp;rpt=simage" TargetMode="External"/><Relationship Id="rId9" Type="http://schemas.openxmlformats.org/officeDocument/2006/relationships/image" Target="../media/image25.jpeg"/><Relationship Id="rId14" Type="http://schemas.openxmlformats.org/officeDocument/2006/relationships/hyperlink" Target="http://images.yandex.ru/yandsearch?text=%20%D0%B2%20%D0%BA%D0%BE%D1%80%D0%BE%D0%B1%D0%BA%D0%B5&amp;img_url=oformi.net/uploads/forum/images/1292061697.jpg&amp;pos=27&amp;rpt=simage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10%20-%20Lesson%2035%20-%20No%2036%20(Ex.%207).mp3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jpeg"/><Relationship Id="rId7" Type="http://schemas.openxmlformats.org/officeDocument/2006/relationships/hyperlink" Target="http://images.yandex.ru/yandsearch?text=%20shop&amp;img_url=new.srtc.ac.ir/Images/eShop/2012-08-15_09.17.19_Retail-shop-icon.png&amp;pos=4&amp;rpt=simage" TargetMode="External"/><Relationship Id="rId2" Type="http://schemas.openxmlformats.org/officeDocument/2006/relationships/hyperlink" Target="http://images.yandex.ru/yandsearch?text=%D0%B5%D0%BB%D0%BA%D0%B0&amp;img_url=copypast.ru/uploads/posts/thumbs/1292763030_elka.gif&amp;pos=9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text=new&amp;img_url=cs10308.vkontakte.ru/u56641723/-14/x_6d3c3a19.jpg&amp;pos=7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text=%D0%BC%D0%B5%D1%88%D0%BE%D0%BA%20&amp;img_url=www.stremlen.ru/images/NY_A10.jpg&amp;pos=2&amp;rpt=simag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CACLX7J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7129752" cy="5499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04664"/>
            <a:ext cx="654929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There is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8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There are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8680"/>
            <a:ext cx="239366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(ед.ч) 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548680"/>
            <a:ext cx="7713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077072"/>
            <a:ext cx="258756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(мн.ч)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72400" y="4149080"/>
            <a:ext cx="51328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6600" dirty="0"/>
          </a:p>
        </p:txBody>
      </p:sp>
      <p:sp>
        <p:nvSpPr>
          <p:cNvPr id="7" name="Кольцо 6"/>
          <p:cNvSpPr/>
          <p:nvPr/>
        </p:nvSpPr>
        <p:spPr>
          <a:xfrm>
            <a:off x="5004048" y="404664"/>
            <a:ext cx="1368152" cy="1440160"/>
          </a:xfrm>
          <a:prstGeom prst="donut">
            <a:avLst>
              <a:gd name="adj" fmla="val 36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5148064" y="3933056"/>
            <a:ext cx="1728192" cy="1584176"/>
          </a:xfrm>
          <a:prstGeom prst="donut">
            <a:avLst>
              <a:gd name="adj" fmla="val 3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132856"/>
            <a:ext cx="8532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5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 cat  in the house.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5517232"/>
            <a:ext cx="9324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5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  toy</a:t>
            </a:r>
            <a:r>
              <a:rPr lang="en-US" sz="5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 in the bag.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52736"/>
            <a:ext cx="961256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There is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on the table. 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7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7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There are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 on the table.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1124744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no   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4149080"/>
            <a:ext cx="9284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no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4149080"/>
            <a:ext cx="360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s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420888"/>
            <a:ext cx="9684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There is </a:t>
            </a:r>
            <a:r>
              <a:rPr lang="en-US" sz="5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 cake on the table.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01208"/>
            <a:ext cx="9684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sz="5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 book</a:t>
            </a:r>
            <a:r>
              <a:rPr lang="en-US" sz="5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 in the bag.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804" y="908720"/>
            <a:ext cx="899919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There was  </a:t>
            </a:r>
            <a:r>
              <a:rPr lang="en-US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….  </a:t>
            </a:r>
          </a:p>
          <a:p>
            <a:pPr algn="ctr"/>
            <a:endParaRPr lang="en-US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 There were …</a:t>
            </a:r>
            <a:r>
              <a:rPr lang="en-US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420888"/>
            <a:ext cx="10081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was a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dog in the house.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013176"/>
            <a:ext cx="10081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apple</a:t>
            </a:r>
            <a:r>
              <a:rPr lang="en-US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 on the table.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988840"/>
            <a:ext cx="78182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There      a book on the table.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1988840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4400" b="1" dirty="0" smtClean="0"/>
              <a:t>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1493 -0.02312 C -0.02309 -0.08971 -0.06111 -0.1563 -0.10711 -0.15861 C -0.15312 -0.16092 -0.23524 -0.06127 -0.26128 -0.03676 C -0.28732 -0.01225 -0.26267 -0.01595 -0.26302 -0.01179 " pathEditMode="relative" rAng="0" ptsTypes="aa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789" y="1772816"/>
            <a:ext cx="90592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 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there  a book on the table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0-tub-ru.yandex.net/i?id=51425935-0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642918"/>
            <a:ext cx="4896544" cy="4738591"/>
          </a:xfrm>
          <a:prstGeom prst="rect">
            <a:avLst/>
          </a:prstGeom>
          <a:noFill/>
        </p:spPr>
      </p:pic>
      <p:pic>
        <p:nvPicPr>
          <p:cNvPr id="3" name="Picture 3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548680"/>
            <a:ext cx="744679" cy="852686"/>
          </a:xfrm>
          <a:prstGeom prst="rect">
            <a:avLst/>
          </a:prstGeom>
          <a:noFill/>
        </p:spPr>
      </p:pic>
      <p:pic>
        <p:nvPicPr>
          <p:cNvPr id="4" name="Picture 4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404664"/>
            <a:ext cx="864096" cy="989423"/>
          </a:xfrm>
          <a:prstGeom prst="rect">
            <a:avLst/>
          </a:prstGeom>
          <a:noFill/>
        </p:spPr>
      </p:pic>
      <p:pic>
        <p:nvPicPr>
          <p:cNvPr id="5" name="Picture 5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60014">
            <a:off x="467545" y="2644190"/>
            <a:ext cx="864096" cy="989423"/>
          </a:xfrm>
          <a:prstGeom prst="rect">
            <a:avLst/>
          </a:prstGeom>
          <a:noFill/>
        </p:spPr>
      </p:pic>
      <p:pic>
        <p:nvPicPr>
          <p:cNvPr id="7" name="Picture 7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3140968"/>
            <a:ext cx="792088" cy="906971"/>
          </a:xfrm>
          <a:prstGeom prst="rect">
            <a:avLst/>
          </a:prstGeom>
          <a:noFill/>
        </p:spPr>
      </p:pic>
      <p:pic>
        <p:nvPicPr>
          <p:cNvPr id="8" name="Picture 8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445224"/>
            <a:ext cx="695895" cy="796826"/>
          </a:xfrm>
          <a:prstGeom prst="rect">
            <a:avLst/>
          </a:prstGeom>
          <a:noFill/>
        </p:spPr>
      </p:pic>
      <p:pic>
        <p:nvPicPr>
          <p:cNvPr id="9" name="Picture 9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085184"/>
            <a:ext cx="936104" cy="1071875"/>
          </a:xfrm>
          <a:prstGeom prst="rect">
            <a:avLst/>
          </a:prstGeom>
          <a:noFill/>
        </p:spPr>
      </p:pic>
      <p:pic>
        <p:nvPicPr>
          <p:cNvPr id="10" name="Picture 10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661248"/>
            <a:ext cx="576064" cy="659615"/>
          </a:xfrm>
          <a:prstGeom prst="rect">
            <a:avLst/>
          </a:prstGeom>
          <a:noFill/>
        </p:spPr>
      </p:pic>
      <p:pic>
        <p:nvPicPr>
          <p:cNvPr id="8196" name="Picture 4" descr="http://im8-tub-ru.yandex.net/i?id=455112393-2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1916832"/>
            <a:ext cx="1512168" cy="1134126"/>
          </a:xfrm>
          <a:prstGeom prst="rect">
            <a:avLst/>
          </a:prstGeom>
          <a:noFill/>
        </p:spPr>
      </p:pic>
      <p:pic>
        <p:nvPicPr>
          <p:cNvPr id="8198" name="Picture 6" descr="http://im6-tub-ru.yandex.net/i?id=123938509-03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2852936"/>
            <a:ext cx="1152128" cy="1152128"/>
          </a:xfrm>
          <a:prstGeom prst="rect">
            <a:avLst/>
          </a:prstGeom>
          <a:noFill/>
        </p:spPr>
      </p:pic>
      <p:pic>
        <p:nvPicPr>
          <p:cNvPr id="8200" name="Picture 8" descr="http://im4-tub-ru.yandex.net/i?id=241132683-01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64137" y="1988840"/>
            <a:ext cx="1150688" cy="1224136"/>
          </a:xfrm>
          <a:prstGeom prst="rect">
            <a:avLst/>
          </a:prstGeom>
          <a:noFill/>
        </p:spPr>
      </p:pic>
      <p:pic>
        <p:nvPicPr>
          <p:cNvPr id="8202" name="Picture 10" descr="http://im4-tub-ru.yandex.net/i?id=189331191-53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76057" y="2852936"/>
            <a:ext cx="864095" cy="960105"/>
          </a:xfrm>
          <a:prstGeom prst="rect">
            <a:avLst/>
          </a:prstGeom>
          <a:noFill/>
        </p:spPr>
      </p:pic>
      <p:pic>
        <p:nvPicPr>
          <p:cNvPr id="8204" name="Picture 12" descr="http://im8-tub-ru.yandex.net/i?id=392761267-40-72&amp;n=21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139952" y="1844824"/>
            <a:ext cx="648072" cy="1080120"/>
          </a:xfrm>
          <a:prstGeom prst="rect">
            <a:avLst/>
          </a:prstGeom>
          <a:noFill/>
        </p:spPr>
      </p:pic>
      <p:pic>
        <p:nvPicPr>
          <p:cNvPr id="8208" name="Picture 16" descr="http://im0-tub-ru.yandex.net/i?id=361780115-49-72&amp;n=21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75856" y="2924944"/>
            <a:ext cx="1080120" cy="880533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971600" y="0"/>
            <a:ext cx="81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   There is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620688"/>
            <a:ext cx="81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There are 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im4-tub-ru.yandex.net/i?id=182841515-2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4916" y="-315416"/>
            <a:ext cx="9268916" cy="6951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tatic.vmurmanske.ru/serverdata/news_info/2011/09/21/966326/img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8-tub-ru.yandex.net/i?id=489244257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73424"/>
            <a:ext cx="6912768" cy="5184576"/>
          </a:xfrm>
          <a:prstGeom prst="rect">
            <a:avLst/>
          </a:prstGeom>
          <a:noFill/>
        </p:spPr>
      </p:pic>
      <p:pic>
        <p:nvPicPr>
          <p:cNvPr id="31748" name="Picture 4" descr="http://im5-tub-ru.yandex.net/i?id=202535830-4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3473624"/>
            <a:ext cx="1584176" cy="1428750"/>
          </a:xfrm>
          <a:prstGeom prst="rect">
            <a:avLst/>
          </a:prstGeom>
          <a:noFill/>
        </p:spPr>
      </p:pic>
      <p:pic>
        <p:nvPicPr>
          <p:cNvPr id="31750" name="Picture 6" descr="http://im8-tub-ru.yandex.net/i?id=71186708-2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1313384"/>
            <a:ext cx="1428750" cy="1428750"/>
          </a:xfrm>
          <a:prstGeom prst="rect">
            <a:avLst/>
          </a:prstGeom>
          <a:noFill/>
        </p:spPr>
      </p:pic>
      <p:pic>
        <p:nvPicPr>
          <p:cNvPr id="31752" name="Picture 8" descr="http://im5-tub-ru.yandex.net/i?id=158884599-39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936" y="5057800"/>
            <a:ext cx="1428750" cy="1428750"/>
          </a:xfrm>
          <a:prstGeom prst="rect">
            <a:avLst/>
          </a:prstGeom>
          <a:noFill/>
        </p:spPr>
      </p:pic>
      <p:pic>
        <p:nvPicPr>
          <p:cNvPr id="31754" name="Picture 10" descr="http://im3-tub-ru.yandex.net/i?id=121222670-09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87824" y="5417840"/>
            <a:ext cx="936104" cy="872146"/>
          </a:xfrm>
          <a:prstGeom prst="rect">
            <a:avLst/>
          </a:prstGeom>
          <a:noFill/>
        </p:spPr>
      </p:pic>
      <p:pic>
        <p:nvPicPr>
          <p:cNvPr id="31756" name="Picture 12" descr="http://im0-tub-ru.yandex.net/i?id=57371972-55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1920" y="1385392"/>
            <a:ext cx="2143125" cy="1428750"/>
          </a:xfrm>
          <a:prstGeom prst="rect">
            <a:avLst/>
          </a:prstGeom>
          <a:noFill/>
        </p:spPr>
      </p:pic>
      <p:pic>
        <p:nvPicPr>
          <p:cNvPr id="31762" name="Picture 18" descr="http://im3-tub-ru.yandex.net/i?id=136269149-70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56176" y="5417840"/>
            <a:ext cx="2152650" cy="14287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71600" y="0"/>
            <a:ext cx="81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There is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… on (under, near, in) the …..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620688"/>
            <a:ext cx="81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There are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… on (under, near, in) the …..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s4324.vkontakte.ru/u13766858/149506103/x_124875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0"/>
            <a:ext cx="4464496" cy="6696744"/>
          </a:xfrm>
          <a:prstGeom prst="rect">
            <a:avLst/>
          </a:prstGeom>
          <a:noFill/>
        </p:spPr>
      </p:pic>
      <p:pic>
        <p:nvPicPr>
          <p:cNvPr id="5" name="Picture 3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744679" cy="852686"/>
          </a:xfrm>
          <a:prstGeom prst="rect">
            <a:avLst/>
          </a:prstGeom>
          <a:noFill/>
        </p:spPr>
      </p:pic>
      <p:pic>
        <p:nvPicPr>
          <p:cNvPr id="6" name="Picture 4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04664"/>
            <a:ext cx="864096" cy="989423"/>
          </a:xfrm>
          <a:prstGeom prst="rect">
            <a:avLst/>
          </a:prstGeom>
          <a:noFill/>
        </p:spPr>
      </p:pic>
      <p:pic>
        <p:nvPicPr>
          <p:cNvPr id="7" name="Picture 5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60014">
            <a:off x="467545" y="2644190"/>
            <a:ext cx="864096" cy="989423"/>
          </a:xfrm>
          <a:prstGeom prst="rect">
            <a:avLst/>
          </a:prstGeom>
          <a:noFill/>
        </p:spPr>
      </p:pic>
      <p:pic>
        <p:nvPicPr>
          <p:cNvPr id="8" name="Picture 6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04664"/>
            <a:ext cx="479871" cy="549471"/>
          </a:xfrm>
          <a:prstGeom prst="rect">
            <a:avLst/>
          </a:prstGeom>
          <a:noFill/>
        </p:spPr>
      </p:pic>
      <p:pic>
        <p:nvPicPr>
          <p:cNvPr id="9" name="Picture 7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3140968"/>
            <a:ext cx="792088" cy="906971"/>
          </a:xfrm>
          <a:prstGeom prst="rect">
            <a:avLst/>
          </a:prstGeom>
          <a:noFill/>
        </p:spPr>
      </p:pic>
      <p:pic>
        <p:nvPicPr>
          <p:cNvPr id="10" name="Picture 8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157192"/>
            <a:ext cx="695895" cy="796826"/>
          </a:xfrm>
          <a:prstGeom prst="rect">
            <a:avLst/>
          </a:prstGeom>
          <a:noFill/>
        </p:spPr>
      </p:pic>
      <p:pic>
        <p:nvPicPr>
          <p:cNvPr id="11" name="Picture 9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085184"/>
            <a:ext cx="936104" cy="1071875"/>
          </a:xfrm>
          <a:prstGeom prst="rect">
            <a:avLst/>
          </a:prstGeom>
          <a:noFill/>
        </p:spPr>
      </p:pic>
      <p:pic>
        <p:nvPicPr>
          <p:cNvPr id="12" name="Picture 10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661248"/>
            <a:ext cx="576064" cy="659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CA8QVF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920880" cy="64979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0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  <a:latin typeface="Algerian" pitchFamily="82" charset="0"/>
              </a:rPr>
              <a:t>HOLIDAYS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196752"/>
            <a:ext cx="795637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lgerian" pitchFamily="82" charset="0"/>
              </a:rPr>
              <a:t>We wish you a Merry Christmas</a:t>
            </a:r>
          </a:p>
          <a:p>
            <a:pPr algn="ctr"/>
            <a:endParaRPr lang="en-US" sz="4000" dirty="0" smtClean="0">
              <a:latin typeface="Algerian" pitchFamily="82" charset="0"/>
            </a:endParaRPr>
          </a:p>
          <a:p>
            <a:pPr algn="ctr"/>
            <a:r>
              <a:rPr lang="en-US" sz="4000" dirty="0" smtClean="0"/>
              <a:t>We wish you a merry Christmas,</a:t>
            </a:r>
            <a:endParaRPr lang="ru-RU" sz="4000" dirty="0" smtClean="0"/>
          </a:p>
          <a:p>
            <a:pPr algn="ctr"/>
            <a:r>
              <a:rPr lang="en-US" sz="4000" dirty="0" smtClean="0"/>
              <a:t>We wish you a merry Christmas,</a:t>
            </a:r>
            <a:endParaRPr lang="ru-RU" sz="4000" dirty="0" smtClean="0"/>
          </a:p>
          <a:p>
            <a:pPr algn="ctr"/>
            <a:r>
              <a:rPr lang="en-US" sz="4000" dirty="0" smtClean="0"/>
              <a:t>We wish you a merry Christmas</a:t>
            </a:r>
          </a:p>
          <a:p>
            <a:pPr algn="ctr"/>
            <a:r>
              <a:rPr lang="en-US" sz="4000" dirty="0" smtClean="0"/>
              <a:t>And a happy New Year!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4" name="10 - Lesson 35 - No 36 (Ex. 7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052490" y="450057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7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700808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H/t:  c.94,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№3 (устно)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с.97, №10 (письменно)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sz="4000" dirty="0" smtClean="0">
                <a:latin typeface="Algerian" pitchFamily="82" charset="0"/>
              </a:rPr>
              <a:t>Thank  you  </a:t>
            </a:r>
          </a:p>
          <a:p>
            <a:pPr algn="ctr">
              <a:buFontTx/>
              <a:buNone/>
            </a:pPr>
            <a:r>
              <a:rPr lang="en-US" sz="4000" dirty="0" smtClean="0">
                <a:latin typeface="Algerian" pitchFamily="82" charset="0"/>
              </a:rPr>
              <a:t>for your work!</a:t>
            </a:r>
          </a:p>
          <a:p>
            <a:pPr algn="ctr">
              <a:buFontTx/>
              <a:buNone/>
            </a:pPr>
            <a:r>
              <a:rPr lang="en-US" sz="28700" dirty="0" smtClean="0">
                <a:solidFill>
                  <a:srgbClr val="FFFF00"/>
                </a:solidFill>
                <a:latin typeface="Algerian" pitchFamily="82" charset="0"/>
                <a:sym typeface="Wingdings" pitchFamily="2" charset="2"/>
              </a:rPr>
              <a:t> </a:t>
            </a:r>
            <a:endParaRPr lang="ru-RU" sz="287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7667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haroni" pitchFamily="2" charset="-79"/>
                <a:cs typeface="Aharoni" pitchFamily="2" charset="-79"/>
              </a:rPr>
              <a:t>English holidays</a:t>
            </a:r>
            <a:endParaRPr lang="ru-RU" sz="3600" dirty="0">
              <a:cs typeface="Aharoni" pitchFamily="2" charset="-79"/>
            </a:endParaRPr>
          </a:p>
        </p:txBody>
      </p:sp>
      <p:pic>
        <p:nvPicPr>
          <p:cNvPr id="3" name="Picture 3" descr="C:\Users\User\Desktop\iCAAINS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412776"/>
            <a:ext cx="3384376" cy="3384376"/>
          </a:xfrm>
          <a:prstGeom prst="rect">
            <a:avLst/>
          </a:prstGeom>
          <a:noFill/>
        </p:spPr>
      </p:pic>
      <p:pic>
        <p:nvPicPr>
          <p:cNvPr id="5" name="Picture 2" descr="C:\Users\User\Desktop\iCAQQYB6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844824"/>
            <a:ext cx="2880320" cy="2813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3200" y="2492896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on 25</a:t>
            </a:r>
            <a:r>
              <a:rPr lang="en-US" sz="4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of December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iCAAINS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60472">
            <a:off x="6508679" y="613150"/>
            <a:ext cx="1750825" cy="1750825"/>
          </a:xfrm>
          <a:prstGeom prst="rect">
            <a:avLst/>
          </a:prstGeom>
          <a:noFill/>
        </p:spPr>
      </p:pic>
      <p:pic>
        <p:nvPicPr>
          <p:cNvPr id="4" name="Picture 2" descr="C:\Users\User\Desktop\iCAQQYB6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33116">
            <a:off x="524440" y="690897"/>
            <a:ext cx="1403648" cy="137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iCAAINS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00808"/>
            <a:ext cx="4608512" cy="46085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548680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on 25</a:t>
            </a:r>
            <a:r>
              <a:rPr lang="en-US" sz="4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of December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5-tub-ru.yandex.net/i?id=181704405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2656"/>
            <a:ext cx="2520280" cy="18902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220486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to celebrate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://im4-tub-ru.yandex.net/i?id=92873983-2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764704"/>
            <a:ext cx="2286000" cy="1428750"/>
          </a:xfrm>
          <a:prstGeom prst="rect">
            <a:avLst/>
          </a:prstGeom>
          <a:noFill/>
        </p:spPr>
      </p:pic>
      <p:pic>
        <p:nvPicPr>
          <p:cNvPr id="1037" name="Picture 13" descr="C:\Users\User\Desktop\iCA1W5MQ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356992"/>
            <a:ext cx="1800200" cy="1928786"/>
          </a:xfrm>
          <a:prstGeom prst="rect">
            <a:avLst/>
          </a:prstGeom>
          <a:noFill/>
        </p:spPr>
      </p:pic>
      <p:pic>
        <p:nvPicPr>
          <p:cNvPr id="1039" name="Picture 15" descr="http://im0-tub-ru.yandex.net/i?id=204424448-25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3068960"/>
            <a:ext cx="2736304" cy="273630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827584" y="566124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shop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64088" y="5301208"/>
            <a:ext cx="3779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to go shopping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227687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праздновать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9824" y="155679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новый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580526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магазин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8064" y="5877272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ходить за покупками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ages.buycostumes.com/mgen/merchandiser/27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519608"/>
            <a:ext cx="6338392" cy="63383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3928" y="764704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Father Christmas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0"/>
            <a:ext cx="959743" cy="1098942"/>
          </a:xfrm>
          <a:prstGeom prst="rect">
            <a:avLst/>
          </a:prstGeom>
          <a:noFill/>
        </p:spPr>
      </p:pic>
      <p:pic>
        <p:nvPicPr>
          <p:cNvPr id="3078" name="Picture 6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3868" y="5445224"/>
            <a:ext cx="996227" cy="1140718"/>
          </a:xfrm>
          <a:prstGeom prst="rect">
            <a:avLst/>
          </a:prstGeom>
          <a:noFill/>
        </p:spPr>
      </p:pic>
      <p:pic>
        <p:nvPicPr>
          <p:cNvPr id="3079" name="Picture 7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5205146"/>
            <a:ext cx="1080120" cy="1236779"/>
          </a:xfrm>
          <a:prstGeom prst="rect">
            <a:avLst/>
          </a:prstGeom>
          <a:noFill/>
        </p:spPr>
      </p:pic>
      <p:pic>
        <p:nvPicPr>
          <p:cNvPr id="3080" name="Picture 8" descr="C:\Users\User\Desktop\iCA4TKAQ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91970"/>
            <a:ext cx="1080120" cy="1236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itkib.org.tr/itkib/hedef/old_hedef/200512_aralik/images/lifestyle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409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2-tub-ru.yandex.net/i?id=336585915-2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04664"/>
            <a:ext cx="4896544" cy="6013039"/>
          </a:xfrm>
          <a:prstGeom prst="rect">
            <a:avLst/>
          </a:prstGeom>
          <a:noFill/>
        </p:spPr>
      </p:pic>
      <p:pic>
        <p:nvPicPr>
          <p:cNvPr id="20483" name="Picture 3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4664"/>
            <a:ext cx="744679" cy="852686"/>
          </a:xfrm>
          <a:prstGeom prst="rect">
            <a:avLst/>
          </a:prstGeom>
          <a:noFill/>
        </p:spPr>
      </p:pic>
      <p:pic>
        <p:nvPicPr>
          <p:cNvPr id="20484" name="Picture 4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404664"/>
            <a:ext cx="864096" cy="989423"/>
          </a:xfrm>
          <a:prstGeom prst="rect">
            <a:avLst/>
          </a:prstGeom>
          <a:noFill/>
        </p:spPr>
      </p:pic>
      <p:pic>
        <p:nvPicPr>
          <p:cNvPr id="20485" name="Picture 5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60014">
            <a:off x="467545" y="2644190"/>
            <a:ext cx="864096" cy="989423"/>
          </a:xfrm>
          <a:prstGeom prst="rect">
            <a:avLst/>
          </a:prstGeom>
          <a:noFill/>
        </p:spPr>
      </p:pic>
      <p:pic>
        <p:nvPicPr>
          <p:cNvPr id="20486" name="Picture 6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04664"/>
            <a:ext cx="479871" cy="549471"/>
          </a:xfrm>
          <a:prstGeom prst="rect">
            <a:avLst/>
          </a:prstGeom>
          <a:noFill/>
        </p:spPr>
      </p:pic>
      <p:pic>
        <p:nvPicPr>
          <p:cNvPr id="20487" name="Picture 7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3140968"/>
            <a:ext cx="792088" cy="906971"/>
          </a:xfrm>
          <a:prstGeom prst="rect">
            <a:avLst/>
          </a:prstGeom>
          <a:noFill/>
        </p:spPr>
      </p:pic>
      <p:pic>
        <p:nvPicPr>
          <p:cNvPr id="20488" name="Picture 8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5157192"/>
            <a:ext cx="695895" cy="796826"/>
          </a:xfrm>
          <a:prstGeom prst="rect">
            <a:avLst/>
          </a:prstGeom>
          <a:noFill/>
        </p:spPr>
      </p:pic>
      <p:pic>
        <p:nvPicPr>
          <p:cNvPr id="20489" name="Picture 9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085184"/>
            <a:ext cx="936104" cy="1071875"/>
          </a:xfrm>
          <a:prstGeom prst="rect">
            <a:avLst/>
          </a:prstGeom>
          <a:noFill/>
        </p:spPr>
      </p:pic>
      <p:pic>
        <p:nvPicPr>
          <p:cNvPr id="20490" name="Picture 10" descr="C:\Users\User\Desktop\iCA4TKAQ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661248"/>
            <a:ext cx="576064" cy="659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223</Words>
  <Application>Microsoft Office PowerPoint</Application>
  <PresentationFormat>Экран (4:3)</PresentationFormat>
  <Paragraphs>54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Wolfish 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Людмила</cp:lastModifiedBy>
  <cp:revision>32</cp:revision>
  <dcterms:created xsi:type="dcterms:W3CDTF">2012-11-28T11:57:09Z</dcterms:created>
  <dcterms:modified xsi:type="dcterms:W3CDTF">2012-11-30T05:12:47Z</dcterms:modified>
</cp:coreProperties>
</file>