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794C4-266D-4315-B7DE-77D80B1B891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6EA2D-DAB1-411B-A865-0B8ED3CE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89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6EA2D-DAB1-411B-A865-0B8ED3CEA13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15E17-DE90-4816-B795-9A7E74C18A8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EE49F-70D6-4EA5-A7E4-E5BA43B69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Электромагнитный двигатель в домашних условиях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>
                <a:solidFill>
                  <a:schemeClr val="tx1"/>
                </a:solidFill>
              </a:rPr>
              <a:t>Ученик 3 А класса ГБОУ СОШ № 1112 имени Героя Советского Союза В.В. Колесника 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Аришин Максим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4632" cy="1082551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Содержание: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412776"/>
            <a:ext cx="729783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hlinkClick r:id="rId3" action="ppaction://hlinksldjump"/>
              </a:rPr>
              <a:t>Материалы и инструменты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4" action="ppaction://hlinksldjump"/>
              </a:rPr>
              <a:t>Катушка из медной проволоки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5" action="ppaction://hlinksldjump"/>
              </a:rPr>
              <a:t>Зачистка концов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6" action="ppaction://hlinksldjump"/>
              </a:rPr>
              <a:t>Держатель для катушки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7" action="ppaction://hlinksldjump"/>
              </a:rPr>
              <a:t>Закрепление магнитов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7" action="ppaction://hlinksldjump"/>
              </a:rPr>
              <a:t>Закрепление батарейки и проводов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8" action="ppaction://hlinksldjump"/>
              </a:rPr>
              <a:t>Тестирование двигателя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rId9" action="ppaction://hlinksldjump"/>
              </a:rPr>
              <a:t>Применение электромагнитного двигателя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800" b="1" dirty="0" smtClean="0">
                <a:hlinkClick r:id="" action="ppaction://noaction"/>
              </a:rPr>
              <a:t>Видеоотчёт</a:t>
            </a:r>
            <a:endParaRPr lang="ru-RU" sz="2800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1. Материалы и инструменты которые понадобятся для создания самодельного двигателя</a:t>
            </a:r>
            <a:endParaRPr lang="ru-RU" sz="2400" b="1" dirty="0"/>
          </a:p>
        </p:txBody>
      </p:sp>
      <p:pic>
        <p:nvPicPr>
          <p:cNvPr id="1026" name="Picture 2" descr="C:\Users\Admin\Pictures\P1020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5544616" cy="41585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04856" cy="108011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2. Делаем катушку из медной проволоки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14908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501008"/>
            <a:ext cx="4222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Катушка с медным проводом и нож</a:t>
            </a:r>
            <a:endParaRPr lang="ru-RU" sz="2000" b="1" dirty="0"/>
          </a:p>
        </p:txBody>
      </p:sp>
      <p:pic>
        <p:nvPicPr>
          <p:cNvPr id="2050" name="Picture 2" descr="C:\Users\Admin\Pictures\P10209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2808312" cy="2106302"/>
          </a:xfrm>
          <a:prstGeom prst="rect">
            <a:avLst/>
          </a:prstGeom>
          <a:noFill/>
        </p:spPr>
      </p:pic>
      <p:pic>
        <p:nvPicPr>
          <p:cNvPr id="2051" name="Picture 3" descr="C:\Users\Admin\Pictures\P10209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68760"/>
            <a:ext cx="2808312" cy="2106302"/>
          </a:xfrm>
          <a:prstGeom prst="rect">
            <a:avLst/>
          </a:prstGeom>
          <a:noFill/>
        </p:spPr>
      </p:pic>
      <p:pic>
        <p:nvPicPr>
          <p:cNvPr id="2052" name="Picture 4" descr="C:\Users\Admin\Pictures\P10209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077072"/>
            <a:ext cx="2808312" cy="2106234"/>
          </a:xfrm>
          <a:prstGeom prst="rect">
            <a:avLst/>
          </a:prstGeom>
          <a:noFill/>
        </p:spPr>
      </p:pic>
      <p:pic>
        <p:nvPicPr>
          <p:cNvPr id="2053" name="Picture 5" descr="C:\Users\Admin\Pictures\P10209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077072"/>
            <a:ext cx="2784220" cy="2088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99992" y="3501008"/>
            <a:ext cx="4028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 Отрезаем кусок медного провода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6309320"/>
            <a:ext cx="3859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Наматываем на палец этот кусок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6309320"/>
            <a:ext cx="3695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Катушка из  медной проволоки</a:t>
            </a: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04856" cy="8640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Зачистка концов</a:t>
            </a:r>
            <a:endParaRPr lang="ru-RU" sz="3600" b="1" dirty="0"/>
          </a:p>
        </p:txBody>
      </p:sp>
      <p:pic>
        <p:nvPicPr>
          <p:cNvPr id="3074" name="Picture 2" descr="C:\Users\Admin\Pictures\P1020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960440" cy="2970425"/>
          </a:xfrm>
          <a:prstGeom prst="rect">
            <a:avLst/>
          </a:prstGeom>
          <a:noFill/>
        </p:spPr>
      </p:pic>
      <p:pic>
        <p:nvPicPr>
          <p:cNvPr id="3075" name="Picture 3" descr="C:\Users\Admin\Pictures\P1020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44824"/>
            <a:ext cx="3960440" cy="29704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5157192"/>
            <a:ext cx="8719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Один конец катушки зачищаем полностью, другой только с одной стороны  </a:t>
            </a: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920880" cy="93610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4. Изготовление держателя для катушки</a:t>
            </a:r>
            <a:endParaRPr lang="ru-RU" sz="3200" b="1" dirty="0"/>
          </a:p>
        </p:txBody>
      </p:sp>
      <p:pic>
        <p:nvPicPr>
          <p:cNvPr id="4098" name="Picture 2" descr="C:\Users\Admin\Pictures\P10209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2808312" cy="2106301"/>
          </a:xfrm>
          <a:prstGeom prst="rect">
            <a:avLst/>
          </a:prstGeom>
          <a:noFill/>
        </p:spPr>
      </p:pic>
      <p:pic>
        <p:nvPicPr>
          <p:cNvPr id="4099" name="Picture 3" descr="C:\Users\Admin\Pictures\P10209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2808312" cy="2106301"/>
          </a:xfrm>
          <a:prstGeom prst="rect">
            <a:avLst/>
          </a:prstGeom>
          <a:noFill/>
        </p:spPr>
      </p:pic>
      <p:pic>
        <p:nvPicPr>
          <p:cNvPr id="4100" name="Picture 4" descr="C:\Users\Admin\Pictures\P10209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808312" cy="2106302"/>
          </a:xfrm>
          <a:prstGeom prst="rect">
            <a:avLst/>
          </a:prstGeom>
          <a:noFill/>
        </p:spPr>
      </p:pic>
      <p:pic>
        <p:nvPicPr>
          <p:cNvPr id="4101" name="Picture 5" descr="C:\Users\Admin\Pictures\P10209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149080"/>
            <a:ext cx="2808312" cy="21063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3645024"/>
            <a:ext cx="2473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Скрепки - это стойки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3645024"/>
            <a:ext cx="4228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 Придаем скрепкам нужную форму 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6309320"/>
            <a:ext cx="35359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Выгибаем внутреннюю петлю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6309320"/>
            <a:ext cx="2728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Прикручиваем к доске</a:t>
            </a: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6. Закрепление батарейки и проводов</a:t>
            </a:r>
            <a:endParaRPr lang="ru-RU" sz="2800" b="1" dirty="0"/>
          </a:p>
        </p:txBody>
      </p:sp>
      <p:pic>
        <p:nvPicPr>
          <p:cNvPr id="6146" name="Picture 2" descr="C:\Users\Admin\Pictures\P1020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2736304" cy="2052294"/>
          </a:xfrm>
          <a:prstGeom prst="rect">
            <a:avLst/>
          </a:prstGeom>
          <a:noFill/>
        </p:spPr>
      </p:pic>
      <p:pic>
        <p:nvPicPr>
          <p:cNvPr id="6147" name="Picture 3" descr="C:\Users\Admin\Pictures\P10209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2736304" cy="2052293"/>
          </a:xfrm>
          <a:prstGeom prst="rect">
            <a:avLst/>
          </a:prstGeom>
          <a:noFill/>
        </p:spPr>
      </p:pic>
      <p:pic>
        <p:nvPicPr>
          <p:cNvPr id="6148" name="Picture 4" descr="C:\Users\Admin\Pictures\P10209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077072"/>
            <a:ext cx="2736304" cy="20522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3573016"/>
            <a:ext cx="3632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Прикручиваем крепёж к доске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3573016"/>
            <a:ext cx="2743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Закрепляем батарейку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6237312"/>
            <a:ext cx="2734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Прикрепляем провода</a:t>
            </a: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918648" cy="122656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7.Тестирование двигателя</a:t>
            </a:r>
            <a:endParaRPr lang="ru-RU" sz="3200" b="1" dirty="0"/>
          </a:p>
        </p:txBody>
      </p:sp>
      <p:pic>
        <p:nvPicPr>
          <p:cNvPr id="7170" name="Picture 2" descr="C:\Users\Admin\Pictures\P10209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556792"/>
            <a:ext cx="5184410" cy="3888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5661248"/>
            <a:ext cx="8369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Устанавливаем катушку на стойки из скрепок и запускаем наш двигатель</a:t>
            </a: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04856" cy="1080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8.Применение электромагнитного двигателя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365104"/>
            <a:ext cx="2592288" cy="181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772816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916832"/>
            <a:ext cx="23145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161</Words>
  <Application>Microsoft Office PowerPoint</Application>
  <PresentationFormat>Экран (4:3)</PresentationFormat>
  <Paragraphs>51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Электромагнитный двигатель в домашних условиях</vt:lpstr>
      <vt:lpstr>Содержание:</vt:lpstr>
      <vt:lpstr>1. Материалы и инструменты которые понадобятся для создания самодельного двигателя</vt:lpstr>
      <vt:lpstr>2. Делаем катушку из медной проволоки</vt:lpstr>
      <vt:lpstr>3. Зачистка концов</vt:lpstr>
      <vt:lpstr>4. Изготовление держателя для катушки</vt:lpstr>
      <vt:lpstr>6. Закрепление батарейки и проводов</vt:lpstr>
      <vt:lpstr>7.Тестирование двигателя</vt:lpstr>
      <vt:lpstr>8.Применение электромагнитного двигателя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Электромагнитный двигатель в домашних условиях</dc:title>
  <dc:creator>Admin</dc:creator>
  <cp:lastModifiedBy>\</cp:lastModifiedBy>
  <cp:revision>37</cp:revision>
  <dcterms:created xsi:type="dcterms:W3CDTF">2013-01-09T11:17:47Z</dcterms:created>
  <dcterms:modified xsi:type="dcterms:W3CDTF">2013-10-09T09:06:27Z</dcterms:modified>
</cp:coreProperties>
</file>