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80" r:id="rId5"/>
    <p:sldId id="272" r:id="rId6"/>
    <p:sldId id="281" r:id="rId7"/>
    <p:sldId id="277" r:id="rId8"/>
    <p:sldId id="282" r:id="rId9"/>
    <p:sldId id="260" r:id="rId10"/>
    <p:sldId id="261" r:id="rId11"/>
    <p:sldId id="283" r:id="rId12"/>
    <p:sldId id="262" r:id="rId13"/>
    <p:sldId id="263" r:id="rId14"/>
    <p:sldId id="284" r:id="rId15"/>
    <p:sldId id="264" r:id="rId16"/>
    <p:sldId id="276" r:id="rId17"/>
    <p:sldId id="265" r:id="rId18"/>
    <p:sldId id="266" r:id="rId19"/>
    <p:sldId id="267" r:id="rId20"/>
    <p:sldId id="268" r:id="rId21"/>
    <p:sldId id="269" r:id="rId22"/>
    <p:sldId id="270" r:id="rId23"/>
    <p:sldId id="275" r:id="rId24"/>
    <p:sldId id="28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323F1D-63CC-4116-8DD2-6FCB9C4BCBCD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184B9B86-8A83-4CE5-9E93-A50E40661E22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порошки</a:t>
          </a:r>
          <a:endParaRPr lang="ru-RU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1A67F0A-3AD5-4DC0-A832-8329F4249863}" type="parTrans" cxnId="{AB4105A0-852D-4AB5-AF2C-508D5CE74904}">
      <dgm:prSet/>
      <dgm:spPr/>
      <dgm:t>
        <a:bodyPr/>
        <a:lstStyle/>
        <a:p>
          <a:endParaRPr lang="ru-RU"/>
        </a:p>
      </dgm:t>
    </dgm:pt>
    <dgm:pt modelId="{7170DBE0-4F2B-4963-BAB6-AAC2656F0615}" type="sibTrans" cxnId="{AB4105A0-852D-4AB5-AF2C-508D5CE74904}">
      <dgm:prSet/>
      <dgm:spPr/>
      <dgm:t>
        <a:bodyPr/>
        <a:lstStyle/>
        <a:p>
          <a:endParaRPr lang="ru-RU"/>
        </a:p>
      </dgm:t>
    </dgm:pt>
    <dgm:pt modelId="{ED3F225C-CFFE-46C2-AC01-72245ED20EC6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отбеливатели</a:t>
          </a:r>
          <a:endParaRPr lang="ru-RU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10E3E28-61E4-4F8D-8633-C3297A85C9AA}" type="parTrans" cxnId="{F85A480E-379D-4FFA-AC7F-D087FF47F500}">
      <dgm:prSet/>
      <dgm:spPr/>
      <dgm:t>
        <a:bodyPr/>
        <a:lstStyle/>
        <a:p>
          <a:endParaRPr lang="ru-RU"/>
        </a:p>
      </dgm:t>
    </dgm:pt>
    <dgm:pt modelId="{9AA298A2-891F-4FE8-AF15-D1AD33877029}" type="sibTrans" cxnId="{F85A480E-379D-4FFA-AC7F-D087FF47F500}">
      <dgm:prSet/>
      <dgm:spPr/>
      <dgm:t>
        <a:bodyPr/>
        <a:lstStyle/>
        <a:p>
          <a:endParaRPr lang="ru-RU"/>
        </a:p>
      </dgm:t>
    </dgm:pt>
    <dgm:pt modelId="{C055F484-270B-44D7-8649-E76C36FD2DEE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Средства для мытья ванн</a:t>
          </a:r>
          <a:endParaRPr lang="ru-RU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6F23D90-2F64-4A57-8390-44D75A585C6F}" type="parTrans" cxnId="{8E96C14C-6DA4-44E1-991E-847D00496DC5}">
      <dgm:prSet/>
      <dgm:spPr/>
      <dgm:t>
        <a:bodyPr/>
        <a:lstStyle/>
        <a:p>
          <a:endParaRPr lang="ru-RU"/>
        </a:p>
      </dgm:t>
    </dgm:pt>
    <dgm:pt modelId="{917C16BB-7D8E-4A57-8A9F-B6C8C42D991F}" type="sibTrans" cxnId="{8E96C14C-6DA4-44E1-991E-847D00496DC5}">
      <dgm:prSet/>
      <dgm:spPr/>
      <dgm:t>
        <a:bodyPr/>
        <a:lstStyle/>
        <a:p>
          <a:endParaRPr lang="ru-RU"/>
        </a:p>
      </dgm:t>
    </dgm:pt>
    <dgm:pt modelId="{CD9B9D63-05AE-44C1-8DF2-C8AF626ED778}" type="pres">
      <dgm:prSet presAssocID="{EC323F1D-63CC-4116-8DD2-6FCB9C4BCBCD}" presName="compositeShape" presStyleCnt="0">
        <dgm:presLayoutVars>
          <dgm:dir/>
          <dgm:resizeHandles/>
        </dgm:presLayoutVars>
      </dgm:prSet>
      <dgm:spPr/>
    </dgm:pt>
    <dgm:pt modelId="{E3EF3EED-CC3D-468A-B79A-FCDAFD9C00A4}" type="pres">
      <dgm:prSet presAssocID="{EC323F1D-63CC-4116-8DD2-6FCB9C4BCBCD}" presName="pyramid" presStyleLbl="node1" presStyleIdx="0" presStyleCnt="1"/>
      <dgm:spPr/>
    </dgm:pt>
    <dgm:pt modelId="{938B9A3A-E44D-4505-973F-A23C55E31174}" type="pres">
      <dgm:prSet presAssocID="{EC323F1D-63CC-4116-8DD2-6FCB9C4BCBCD}" presName="theList" presStyleCnt="0"/>
      <dgm:spPr/>
    </dgm:pt>
    <dgm:pt modelId="{97C89D2D-934E-4C9C-B10D-C1225EA25620}" type="pres">
      <dgm:prSet presAssocID="{184B9B86-8A83-4CE5-9E93-A50E40661E22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0C46BB-7A05-4420-8D2D-E06D9C003FF3}" type="pres">
      <dgm:prSet presAssocID="{184B9B86-8A83-4CE5-9E93-A50E40661E22}" presName="aSpace" presStyleCnt="0"/>
      <dgm:spPr/>
    </dgm:pt>
    <dgm:pt modelId="{1DD2564A-0485-47FF-B77A-A29B90373BC8}" type="pres">
      <dgm:prSet presAssocID="{ED3F225C-CFFE-46C2-AC01-72245ED20EC6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BEE8A3-0C83-4518-BB83-BD8485B727EE}" type="pres">
      <dgm:prSet presAssocID="{ED3F225C-CFFE-46C2-AC01-72245ED20EC6}" presName="aSpace" presStyleCnt="0"/>
      <dgm:spPr/>
    </dgm:pt>
    <dgm:pt modelId="{BA23D79C-52B1-4522-881D-5E38F1EF176C}" type="pres">
      <dgm:prSet presAssocID="{C055F484-270B-44D7-8649-E76C36FD2DEE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8BB43B-9CA6-4C61-8227-8B670D2EE446}" type="pres">
      <dgm:prSet presAssocID="{C055F484-270B-44D7-8649-E76C36FD2DEE}" presName="aSpace" presStyleCnt="0"/>
      <dgm:spPr/>
    </dgm:pt>
  </dgm:ptLst>
  <dgm:cxnLst>
    <dgm:cxn modelId="{3AAC1893-BBD1-4BEF-9943-ECCED664EE88}" type="presOf" srcId="{ED3F225C-CFFE-46C2-AC01-72245ED20EC6}" destId="{1DD2564A-0485-47FF-B77A-A29B90373BC8}" srcOrd="0" destOrd="0" presId="urn:microsoft.com/office/officeart/2005/8/layout/pyramid2"/>
    <dgm:cxn modelId="{C3FFB850-15B0-4CE3-AF3E-04A1E99374DA}" type="presOf" srcId="{EC323F1D-63CC-4116-8DD2-6FCB9C4BCBCD}" destId="{CD9B9D63-05AE-44C1-8DF2-C8AF626ED778}" srcOrd="0" destOrd="0" presId="urn:microsoft.com/office/officeart/2005/8/layout/pyramid2"/>
    <dgm:cxn modelId="{45518D44-F223-4466-9FEB-BB6F4A89EBEA}" type="presOf" srcId="{184B9B86-8A83-4CE5-9E93-A50E40661E22}" destId="{97C89D2D-934E-4C9C-B10D-C1225EA25620}" srcOrd="0" destOrd="0" presId="urn:microsoft.com/office/officeart/2005/8/layout/pyramid2"/>
    <dgm:cxn modelId="{97394287-229D-4B87-BAE4-94373AF177EE}" type="presOf" srcId="{C055F484-270B-44D7-8649-E76C36FD2DEE}" destId="{BA23D79C-52B1-4522-881D-5E38F1EF176C}" srcOrd="0" destOrd="0" presId="urn:microsoft.com/office/officeart/2005/8/layout/pyramid2"/>
    <dgm:cxn modelId="{8E96C14C-6DA4-44E1-991E-847D00496DC5}" srcId="{EC323F1D-63CC-4116-8DD2-6FCB9C4BCBCD}" destId="{C055F484-270B-44D7-8649-E76C36FD2DEE}" srcOrd="2" destOrd="0" parTransId="{C6F23D90-2F64-4A57-8390-44D75A585C6F}" sibTransId="{917C16BB-7D8E-4A57-8A9F-B6C8C42D991F}"/>
    <dgm:cxn modelId="{AB4105A0-852D-4AB5-AF2C-508D5CE74904}" srcId="{EC323F1D-63CC-4116-8DD2-6FCB9C4BCBCD}" destId="{184B9B86-8A83-4CE5-9E93-A50E40661E22}" srcOrd="0" destOrd="0" parTransId="{B1A67F0A-3AD5-4DC0-A832-8329F4249863}" sibTransId="{7170DBE0-4F2B-4963-BAB6-AAC2656F0615}"/>
    <dgm:cxn modelId="{F85A480E-379D-4FFA-AC7F-D087FF47F500}" srcId="{EC323F1D-63CC-4116-8DD2-6FCB9C4BCBCD}" destId="{ED3F225C-CFFE-46C2-AC01-72245ED20EC6}" srcOrd="1" destOrd="0" parTransId="{610E3E28-61E4-4F8D-8633-C3297A85C9AA}" sibTransId="{9AA298A2-891F-4FE8-AF15-D1AD33877029}"/>
    <dgm:cxn modelId="{C3028280-BE08-4C20-AE01-DC2B61EB490D}" type="presParOf" srcId="{CD9B9D63-05AE-44C1-8DF2-C8AF626ED778}" destId="{E3EF3EED-CC3D-468A-B79A-FCDAFD9C00A4}" srcOrd="0" destOrd="0" presId="urn:microsoft.com/office/officeart/2005/8/layout/pyramid2"/>
    <dgm:cxn modelId="{43296B8C-67C2-4E0F-9CA4-3AF7C5EEE073}" type="presParOf" srcId="{CD9B9D63-05AE-44C1-8DF2-C8AF626ED778}" destId="{938B9A3A-E44D-4505-973F-A23C55E31174}" srcOrd="1" destOrd="0" presId="urn:microsoft.com/office/officeart/2005/8/layout/pyramid2"/>
    <dgm:cxn modelId="{D8A6799D-6809-4BFE-8A9C-920A1B2C402F}" type="presParOf" srcId="{938B9A3A-E44D-4505-973F-A23C55E31174}" destId="{97C89D2D-934E-4C9C-B10D-C1225EA25620}" srcOrd="0" destOrd="0" presId="urn:microsoft.com/office/officeart/2005/8/layout/pyramid2"/>
    <dgm:cxn modelId="{E42D1DEA-256E-4762-9426-99ED97CBDEC3}" type="presParOf" srcId="{938B9A3A-E44D-4505-973F-A23C55E31174}" destId="{020C46BB-7A05-4420-8D2D-E06D9C003FF3}" srcOrd="1" destOrd="0" presId="urn:microsoft.com/office/officeart/2005/8/layout/pyramid2"/>
    <dgm:cxn modelId="{68E33B42-FEE6-42B3-8D85-98F00660982C}" type="presParOf" srcId="{938B9A3A-E44D-4505-973F-A23C55E31174}" destId="{1DD2564A-0485-47FF-B77A-A29B90373BC8}" srcOrd="2" destOrd="0" presId="urn:microsoft.com/office/officeart/2005/8/layout/pyramid2"/>
    <dgm:cxn modelId="{536998B5-531A-4D8A-94A9-C36E64737FE0}" type="presParOf" srcId="{938B9A3A-E44D-4505-973F-A23C55E31174}" destId="{BDBEE8A3-0C83-4518-BB83-BD8485B727EE}" srcOrd="3" destOrd="0" presId="urn:microsoft.com/office/officeart/2005/8/layout/pyramid2"/>
    <dgm:cxn modelId="{02CEDB77-0300-4EE7-8511-82F5F6392210}" type="presParOf" srcId="{938B9A3A-E44D-4505-973F-A23C55E31174}" destId="{BA23D79C-52B1-4522-881D-5E38F1EF176C}" srcOrd="4" destOrd="0" presId="urn:microsoft.com/office/officeart/2005/8/layout/pyramid2"/>
    <dgm:cxn modelId="{896AF408-8FED-4A3A-BF04-373DD1B550B4}" type="presParOf" srcId="{938B9A3A-E44D-4505-973F-A23C55E31174}" destId="{7E8BB43B-9CA6-4C61-8227-8B670D2EE446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323F1D-63CC-4116-8DD2-6FCB9C4BCBCD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184B9B86-8A83-4CE5-9E93-A50E40661E22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Средство для мытья унитаза</a:t>
          </a:r>
          <a:endParaRPr lang="ru-RU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1A67F0A-3AD5-4DC0-A832-8329F4249863}" type="parTrans" cxnId="{AB4105A0-852D-4AB5-AF2C-508D5CE74904}">
      <dgm:prSet/>
      <dgm:spPr/>
      <dgm:t>
        <a:bodyPr/>
        <a:lstStyle/>
        <a:p>
          <a:endParaRPr lang="ru-RU"/>
        </a:p>
      </dgm:t>
    </dgm:pt>
    <dgm:pt modelId="{7170DBE0-4F2B-4963-BAB6-AAC2656F0615}" type="sibTrans" cxnId="{AB4105A0-852D-4AB5-AF2C-508D5CE74904}">
      <dgm:prSet/>
      <dgm:spPr/>
      <dgm:t>
        <a:bodyPr/>
        <a:lstStyle/>
        <a:p>
          <a:endParaRPr lang="ru-RU"/>
        </a:p>
      </dgm:t>
    </dgm:pt>
    <dgm:pt modelId="{ED3F225C-CFFE-46C2-AC01-72245ED20EC6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Всевозможные отдушки</a:t>
          </a:r>
          <a:endParaRPr lang="ru-RU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10E3E28-61E4-4F8D-8633-C3297A85C9AA}" type="parTrans" cxnId="{F85A480E-379D-4FFA-AC7F-D087FF47F500}">
      <dgm:prSet/>
      <dgm:spPr/>
      <dgm:t>
        <a:bodyPr/>
        <a:lstStyle/>
        <a:p>
          <a:endParaRPr lang="ru-RU"/>
        </a:p>
      </dgm:t>
    </dgm:pt>
    <dgm:pt modelId="{9AA298A2-891F-4FE8-AF15-D1AD33877029}" type="sibTrans" cxnId="{F85A480E-379D-4FFA-AC7F-D087FF47F500}">
      <dgm:prSet/>
      <dgm:spPr/>
      <dgm:t>
        <a:bodyPr/>
        <a:lstStyle/>
        <a:p>
          <a:endParaRPr lang="ru-RU"/>
        </a:p>
      </dgm:t>
    </dgm:pt>
    <dgm:pt modelId="{C055F484-270B-44D7-8649-E76C36FD2DEE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Освежитель воздуха</a:t>
          </a:r>
          <a:endParaRPr lang="ru-RU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6F23D90-2F64-4A57-8390-44D75A585C6F}" type="parTrans" cxnId="{8E96C14C-6DA4-44E1-991E-847D00496DC5}">
      <dgm:prSet/>
      <dgm:spPr/>
      <dgm:t>
        <a:bodyPr/>
        <a:lstStyle/>
        <a:p>
          <a:endParaRPr lang="ru-RU"/>
        </a:p>
      </dgm:t>
    </dgm:pt>
    <dgm:pt modelId="{917C16BB-7D8E-4A57-8A9F-B6C8C42D991F}" type="sibTrans" cxnId="{8E96C14C-6DA4-44E1-991E-847D00496DC5}">
      <dgm:prSet/>
      <dgm:spPr/>
      <dgm:t>
        <a:bodyPr/>
        <a:lstStyle/>
        <a:p>
          <a:endParaRPr lang="ru-RU"/>
        </a:p>
      </dgm:t>
    </dgm:pt>
    <dgm:pt modelId="{CD9B9D63-05AE-44C1-8DF2-C8AF626ED778}" type="pres">
      <dgm:prSet presAssocID="{EC323F1D-63CC-4116-8DD2-6FCB9C4BCBCD}" presName="compositeShape" presStyleCnt="0">
        <dgm:presLayoutVars>
          <dgm:dir/>
          <dgm:resizeHandles/>
        </dgm:presLayoutVars>
      </dgm:prSet>
      <dgm:spPr/>
    </dgm:pt>
    <dgm:pt modelId="{E3EF3EED-CC3D-468A-B79A-FCDAFD9C00A4}" type="pres">
      <dgm:prSet presAssocID="{EC323F1D-63CC-4116-8DD2-6FCB9C4BCBCD}" presName="pyramid" presStyleLbl="node1" presStyleIdx="0" presStyleCnt="1" custLinFactNeighborX="6499" custLinFactNeighborY="-43876"/>
      <dgm:spPr/>
    </dgm:pt>
    <dgm:pt modelId="{938B9A3A-E44D-4505-973F-A23C55E31174}" type="pres">
      <dgm:prSet presAssocID="{EC323F1D-63CC-4116-8DD2-6FCB9C4BCBCD}" presName="theList" presStyleCnt="0"/>
      <dgm:spPr/>
    </dgm:pt>
    <dgm:pt modelId="{97C89D2D-934E-4C9C-B10D-C1225EA25620}" type="pres">
      <dgm:prSet presAssocID="{184B9B86-8A83-4CE5-9E93-A50E40661E22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0C46BB-7A05-4420-8D2D-E06D9C003FF3}" type="pres">
      <dgm:prSet presAssocID="{184B9B86-8A83-4CE5-9E93-A50E40661E22}" presName="aSpace" presStyleCnt="0"/>
      <dgm:spPr/>
    </dgm:pt>
    <dgm:pt modelId="{1DD2564A-0485-47FF-B77A-A29B90373BC8}" type="pres">
      <dgm:prSet presAssocID="{ED3F225C-CFFE-46C2-AC01-72245ED20EC6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BEE8A3-0C83-4518-BB83-BD8485B727EE}" type="pres">
      <dgm:prSet presAssocID="{ED3F225C-CFFE-46C2-AC01-72245ED20EC6}" presName="aSpace" presStyleCnt="0"/>
      <dgm:spPr/>
    </dgm:pt>
    <dgm:pt modelId="{BA23D79C-52B1-4522-881D-5E38F1EF176C}" type="pres">
      <dgm:prSet presAssocID="{C055F484-270B-44D7-8649-E76C36FD2DEE}" presName="aNode" presStyleLbl="fgAcc1" presStyleIdx="2" presStyleCnt="3" custLinFactNeighborX="-663" custLinFactNeighborY="-852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8BB43B-9CA6-4C61-8227-8B670D2EE446}" type="pres">
      <dgm:prSet presAssocID="{C055F484-270B-44D7-8649-E76C36FD2DEE}" presName="aSpace" presStyleCnt="0"/>
      <dgm:spPr/>
    </dgm:pt>
  </dgm:ptLst>
  <dgm:cxnLst>
    <dgm:cxn modelId="{081C3F80-932D-4CD8-A8F8-8B48EAB974CC}" type="presOf" srcId="{EC323F1D-63CC-4116-8DD2-6FCB9C4BCBCD}" destId="{CD9B9D63-05AE-44C1-8DF2-C8AF626ED778}" srcOrd="0" destOrd="0" presId="urn:microsoft.com/office/officeart/2005/8/layout/pyramid2"/>
    <dgm:cxn modelId="{5198538A-F6B0-41B7-942D-BB49CADC8F45}" type="presOf" srcId="{184B9B86-8A83-4CE5-9E93-A50E40661E22}" destId="{97C89D2D-934E-4C9C-B10D-C1225EA25620}" srcOrd="0" destOrd="0" presId="urn:microsoft.com/office/officeart/2005/8/layout/pyramid2"/>
    <dgm:cxn modelId="{A9EEDDA8-1F43-42BA-B619-B99E23A77106}" type="presOf" srcId="{C055F484-270B-44D7-8649-E76C36FD2DEE}" destId="{BA23D79C-52B1-4522-881D-5E38F1EF176C}" srcOrd="0" destOrd="0" presId="urn:microsoft.com/office/officeart/2005/8/layout/pyramid2"/>
    <dgm:cxn modelId="{EBAF4ECB-5956-4E37-BBB1-933FACD147E2}" type="presOf" srcId="{ED3F225C-CFFE-46C2-AC01-72245ED20EC6}" destId="{1DD2564A-0485-47FF-B77A-A29B90373BC8}" srcOrd="0" destOrd="0" presId="urn:microsoft.com/office/officeart/2005/8/layout/pyramid2"/>
    <dgm:cxn modelId="{8E96C14C-6DA4-44E1-991E-847D00496DC5}" srcId="{EC323F1D-63CC-4116-8DD2-6FCB9C4BCBCD}" destId="{C055F484-270B-44D7-8649-E76C36FD2DEE}" srcOrd="2" destOrd="0" parTransId="{C6F23D90-2F64-4A57-8390-44D75A585C6F}" sibTransId="{917C16BB-7D8E-4A57-8A9F-B6C8C42D991F}"/>
    <dgm:cxn modelId="{AB4105A0-852D-4AB5-AF2C-508D5CE74904}" srcId="{EC323F1D-63CC-4116-8DD2-6FCB9C4BCBCD}" destId="{184B9B86-8A83-4CE5-9E93-A50E40661E22}" srcOrd="0" destOrd="0" parTransId="{B1A67F0A-3AD5-4DC0-A832-8329F4249863}" sibTransId="{7170DBE0-4F2B-4963-BAB6-AAC2656F0615}"/>
    <dgm:cxn modelId="{F85A480E-379D-4FFA-AC7F-D087FF47F500}" srcId="{EC323F1D-63CC-4116-8DD2-6FCB9C4BCBCD}" destId="{ED3F225C-CFFE-46C2-AC01-72245ED20EC6}" srcOrd="1" destOrd="0" parTransId="{610E3E28-61E4-4F8D-8633-C3297A85C9AA}" sibTransId="{9AA298A2-891F-4FE8-AF15-D1AD33877029}"/>
    <dgm:cxn modelId="{DC1D9E10-C4DA-4F50-9CD8-BE90008F1FD1}" type="presParOf" srcId="{CD9B9D63-05AE-44C1-8DF2-C8AF626ED778}" destId="{E3EF3EED-CC3D-468A-B79A-FCDAFD9C00A4}" srcOrd="0" destOrd="0" presId="urn:microsoft.com/office/officeart/2005/8/layout/pyramid2"/>
    <dgm:cxn modelId="{4E1F069F-19C3-43AE-9308-891CB4497410}" type="presParOf" srcId="{CD9B9D63-05AE-44C1-8DF2-C8AF626ED778}" destId="{938B9A3A-E44D-4505-973F-A23C55E31174}" srcOrd="1" destOrd="0" presId="urn:microsoft.com/office/officeart/2005/8/layout/pyramid2"/>
    <dgm:cxn modelId="{514E2D18-F03C-42E0-908D-DA5F99DB7984}" type="presParOf" srcId="{938B9A3A-E44D-4505-973F-A23C55E31174}" destId="{97C89D2D-934E-4C9C-B10D-C1225EA25620}" srcOrd="0" destOrd="0" presId="urn:microsoft.com/office/officeart/2005/8/layout/pyramid2"/>
    <dgm:cxn modelId="{577BF9A0-1A76-4B0A-8AE3-C0E27FED278C}" type="presParOf" srcId="{938B9A3A-E44D-4505-973F-A23C55E31174}" destId="{020C46BB-7A05-4420-8D2D-E06D9C003FF3}" srcOrd="1" destOrd="0" presId="urn:microsoft.com/office/officeart/2005/8/layout/pyramid2"/>
    <dgm:cxn modelId="{B74C3C30-B0AC-4632-B4D3-DA12C49928D1}" type="presParOf" srcId="{938B9A3A-E44D-4505-973F-A23C55E31174}" destId="{1DD2564A-0485-47FF-B77A-A29B90373BC8}" srcOrd="2" destOrd="0" presId="urn:microsoft.com/office/officeart/2005/8/layout/pyramid2"/>
    <dgm:cxn modelId="{38521F6B-0199-472F-990A-066BBE6B5489}" type="presParOf" srcId="{938B9A3A-E44D-4505-973F-A23C55E31174}" destId="{BDBEE8A3-0C83-4518-BB83-BD8485B727EE}" srcOrd="3" destOrd="0" presId="urn:microsoft.com/office/officeart/2005/8/layout/pyramid2"/>
    <dgm:cxn modelId="{F910CD50-6CFE-45B5-B7A8-276BC5CC0D5D}" type="presParOf" srcId="{938B9A3A-E44D-4505-973F-A23C55E31174}" destId="{BA23D79C-52B1-4522-881D-5E38F1EF176C}" srcOrd="4" destOrd="0" presId="urn:microsoft.com/office/officeart/2005/8/layout/pyramid2"/>
    <dgm:cxn modelId="{1348D935-5179-4758-8DB5-2FCAAE31F787}" type="presParOf" srcId="{938B9A3A-E44D-4505-973F-A23C55E31174}" destId="{7E8BB43B-9CA6-4C61-8227-8B670D2EE446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48965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 все времена, человек считал, что «Мой дом- моя крепость»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привыкли осознавать свое жилище как гарант покоя и безопасности. Нам кажется, что уже дома- то с нами ничего</a:t>
            </a:r>
            <a:r>
              <a:rPr lang="ru-RU" b="1" dirty="0" smtClean="0">
                <a:solidFill>
                  <a:srgbClr val="FF0000"/>
                </a:solidFill>
              </a:rPr>
              <a:t> не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случится. Так ли это?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707904" y="4869160"/>
            <a:ext cx="5184576" cy="1728192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</a:p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Учащихся 6 класса</a:t>
            </a:r>
          </a:p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школы № 1 с. Анучино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685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туалете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quarter" idx="14"/>
          </p:nvPr>
        </p:nvSpPr>
        <p:spPr>
          <a:xfrm>
            <a:off x="4645152" y="2060848"/>
            <a:ext cx="3822192" cy="406563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озможность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бактериального заражения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человека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и предметов обихода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жилых помещениях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снизить риск заражения рекомендуется регулярно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протирать средствами бытовой химии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1208240"/>
              </p:ext>
            </p:extLst>
          </p:nvPr>
        </p:nvGraphicFramePr>
        <p:xfrm>
          <a:off x="323528" y="1916832"/>
          <a:ext cx="4176464" cy="43825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924944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415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536" y="1988840"/>
            <a:ext cx="8568951" cy="41373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Современные дома построены преимущественно из железобетонных панелей или блоков, оснащены коммуникациями из синтетических материалов. Комнаты обставлены мебелью из смеси древесных стружек и синтетических смол, а полы покрыты коврами из синтетических волокон.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Жилая комната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64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комнате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676655" y="1916832"/>
            <a:ext cx="3822192" cy="42096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Полироли, ароматические свечи, средства для чистки мягкой мебели, ковров, одежды, анти статики, таблетки против моли… А ещё добавим сюда окна из поливинилхлорида, мебель из ДСП, линолеум, клеёнку, пластиковые панели, синтетические духи, лак для волос и т.д. и т.п.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http://postroyforum.ru/photos/spalnya-sovmeschennaya-s-detskoy-306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4" y="1988840"/>
            <a:ext cx="4247455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48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323528" y="692696"/>
            <a:ext cx="8568952" cy="58326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всей бытовой химии содержатся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небезопасные вещества -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хлор, аммиак, формальдегид, фенол, энзимы, окислы азота, </a:t>
            </a:r>
            <a:r>
              <a:rPr lang="ru-RU" sz="32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ароматизаторы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ацетон и т.д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. поэтому, когда вы пользуйтесь бытовой химией каждый день, то она загрязняет воздух вашего жилища, а вы этим воздухом дышите. Но и это ещё не всё - ядовитые вещества через кожу с обрабатываемых поверхностей попадают в ваш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организм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 крайне вредны для здоровья.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89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Бытовая химия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1" r="3081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16017" y="2785533"/>
            <a:ext cx="3970784" cy="359579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Рассмотрим  химические добавки которые содержат самые основные предметы личной гигиены и  спреи и аэрозоли для  соблюдения санитарных норм в своем жилище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006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772816"/>
            <a:ext cx="8640959" cy="48245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Триклозан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способен пустить в расход, как вредные, так и полезные бактерии. Тем самым организм остается полностью без защиты. Используя ежедневное мытье рук мылом, содержащим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триклозан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человек наносит себе урон. Учеными доказано, что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триклозан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способен вызвать мутацию микроорганизмов.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Триклозан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437112"/>
            <a:ext cx="3816424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821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1" y="2060848"/>
            <a:ext cx="8028880" cy="4065315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мы чистим зубы, пользуемся водопроводной водой, которая содержит хлор. При соединении хлорированной воды с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триклозаном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образуется одно из самых сильных канцерогенных веществ, газ хлороформ…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Вредоносный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триклозан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861049"/>
            <a:ext cx="4269854" cy="2777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638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Парабены</a:t>
            </a: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251520" y="2132856"/>
            <a:ext cx="4247327" cy="3993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Парабены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– часто содержатся 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косметике и шампунях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Легко проникают в кожу и наносят вред изнутри. Недавно их признали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канцерогенами.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376" y="2132856"/>
            <a:ext cx="3810000" cy="2666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376" y="4799087"/>
            <a:ext cx="2268880" cy="205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421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Фталаты 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683568" y="1844824"/>
            <a:ext cx="3822192" cy="1656184"/>
          </a:xfrm>
        </p:spPr>
        <p:txBody>
          <a:bodyPr>
            <a:noAutofit/>
          </a:bodyPr>
          <a:lstStyle/>
          <a:p>
            <a:pPr algn="l"/>
            <a:r>
              <a:rPr lang="ru-RU" sz="2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Фталаты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отрицательно воздействуют на сперматозоиды, могут вызывать преждевременные роды у женщин. 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err="1" smtClean="0"/>
              <a:t>Фталаты</a:t>
            </a:r>
            <a:r>
              <a:rPr lang="ru-RU" dirty="0" smtClean="0"/>
              <a:t> – отрицательно воздействуют на сперматозоиды, могут вызывать преждевременные роды у женщин. 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8200" y="1916832"/>
            <a:ext cx="3822192" cy="1401043"/>
          </a:xfrm>
        </p:spPr>
        <p:txBody>
          <a:bodyPr>
            <a:noAutofit/>
          </a:bodyPr>
          <a:lstStyle/>
          <a:p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Фталаты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опасны для детей и взрослых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01008"/>
            <a:ext cx="3744416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56992"/>
            <a:ext cx="3672408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633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700808"/>
            <a:ext cx="8640959" cy="50600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Диоксид титана – легко проникает в лимфатическую систему, оказывает токсическое действие на весь организм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При вдыхании порошка красителя Е171 увеличивается вероятность раковых заболеваний. Это показали исследования на крысах. Таким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пыль диоксида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титана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может быть канцерогенной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человека. В пищевых продуктах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добавка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Е171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считается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безвредной, хотя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ее влияния на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продолжаются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Диоксид титана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38100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677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u="sng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: определить самое безопасное место в доме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10552"/>
          </a:xfrm>
        </p:spPr>
        <p:txBody>
          <a:bodyPr>
            <a:noAutofit/>
          </a:bodyPr>
          <a:lstStyle/>
          <a:p>
            <a:r>
              <a:rPr lang="ru-RU" sz="6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Всегда ли дом наша крепость?</a:t>
            </a:r>
            <a:b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41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348880"/>
            <a:ext cx="7408333" cy="38107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Отравление бытовой химией происходит постепенно и не заметно. Она расстраивает ваше здоровье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снижает иммунитет, вызывает аллергию и даже может негативно влиять на репродуктивные функции организма.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Отравление бытовой химией</a:t>
            </a:r>
          </a:p>
        </p:txBody>
      </p:sp>
    </p:spTree>
    <p:extLst>
      <p:ext uri="{BB962C8B-B14F-4D97-AF65-F5344CB8AC3E}">
        <p14:creationId xmlns:p14="http://schemas.microsoft.com/office/powerpoint/2010/main" val="174518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628800"/>
            <a:ext cx="8640959" cy="449736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 возможности совершено отказаться от бытовой химии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У любой химии всегда есть альтернатива.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большинством проблем в хозяйстве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можно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справится при помощи пара, уксуса, соли, горчичного порошка,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соды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хозяйственного мыла.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Здоровье- это богатство, которое вы не за какие деньги не купите!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Отказываясь от химии, вы становитесь борцами за экологию.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же делать?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39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Подсчитаем источники опасности: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кухня – открытый огонь, газ, электроприборы, бытовая химия;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комната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электроприборы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 отделочные материалы, пластиковые изделия, косметика, бытовая химия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ванная – электроприборы, бытовая химия, скользкий пол.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23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844824"/>
            <a:ext cx="8640959" cy="4536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Вы верите в то, что если никуда не выходить из дома, то ничего с вами не случится? Если верите, то зря. Наши квартиры напичканы источниками опасности. Подсчитав их количество в разных помещениях обычной городской квартиры, мы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не определили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самое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безопасное место в доме. </a:t>
            </a:r>
          </a:p>
          <a:p>
            <a:pPr marL="0" indent="0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Опровержение гипотезы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83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2780928"/>
            <a:ext cx="7128792" cy="2664296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  <a:endParaRPr lang="ru-RU" sz="8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Ваше здоровье в ваших руках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915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3921299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Бытовая химия в моем доме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Факторы влияющие на здоровье человека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Исследование квартиры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 Характеристика вредных для здоровья веществ.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Вывод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 исследования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85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980728"/>
            <a:ext cx="81369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Бытовая химия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– одновременно помощник и враг. Взрослый человек, мы надеемся, не станет ее нюхать или пить. А вот дети вполне могут соблазниться яркой упаковкой и приятным ароматом.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Кстати, читал ли кто-нибудь инструкцию по хранению той или иной бытовой химии? На некоторых средствах (особенно это касается спреев) указываются жесткие температурные рамки. Не стоит пренебрегать этой информацией!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Обычный баллон с освежителем воздуха может взорваться при нагревании (например, если хранить его около плиты). При этом ударная волна так сильна, что может вынести дверь или окно.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858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772816"/>
            <a:ext cx="8640959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«Но откуда в моем доме яды?» Химические опыты я не ставлю, травить никого не собираюсь»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Так подумают многие- и ошибутся!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Трудно найти человека, который никогда не травил бы тараканов. Не использовал препаратов для защиты от моли.  Мы не можем представить свою  жизнь без химических веществ бытового назначения-косметические, моющие, чистящие, освежающие средства. 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Химия вошла в нашу жизнь.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Далеко не все из них безопасны.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362480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Яды в доме.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56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1628800"/>
            <a:ext cx="8208911" cy="449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Серьёзную опасность для человека представляет собой кухня в связи с её типичной для наших квартир теснотой, близостью заземлённой водопроводной сети и перегруженностью электроприборами (холодильниками, электрочайниками, кипятильниками, кофемолками, сушилками, микроволновыми печами т.п.). Человек, замкнувший своим телом электрическую цепь, может получить тяжелую, порой смертельную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электротравму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28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Кухня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80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кухне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Всевозможные моющие средства для посуды. Средства для борьбы с тараканами, грызунами, мухами, комарами</a:t>
            </a:r>
            <a:r>
              <a:rPr lang="ru-RU" dirty="0"/>
              <a:t>…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Xxx-kot\Desktop\artic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348880"/>
            <a:ext cx="4236145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81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1772816"/>
            <a:ext cx="8640959" cy="4752528"/>
          </a:xfrm>
        </p:spPr>
        <p:txBody>
          <a:bodyPr>
            <a:normAutofit fontScale="25000" lnSpcReduction="20000"/>
          </a:bodyPr>
          <a:lstStyle/>
          <a:p>
            <a:r>
              <a:rPr lang="ru-RU" sz="11200" dirty="0">
                <a:latin typeface="Times New Roman" pitchFamily="18" charset="0"/>
                <a:cs typeface="Times New Roman" pitchFamily="18" charset="0"/>
              </a:rPr>
              <a:t>Врачи называют ванную комнату самым опасным местом в доме, так как именно отсюда к ним часто привозят покалеченных пациентов. Поскользнуться на мокром полу – дело нехитрое.</a:t>
            </a:r>
          </a:p>
          <a:p>
            <a:pPr marL="0" indent="0">
              <a:buNone/>
            </a:pPr>
            <a:endParaRPr lang="ru-RU" sz="11200" dirty="0"/>
          </a:p>
          <a:p>
            <a:r>
              <a:rPr lang="ru-RU" sz="11200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данным </a:t>
            </a:r>
            <a:r>
              <a:rPr lang="ru-RU" sz="11200" dirty="0">
                <a:latin typeface="Times New Roman" pitchFamily="18" charset="0"/>
                <a:cs typeface="Times New Roman" pitchFamily="18" charset="0"/>
              </a:rPr>
              <a:t>МЧС ванная – это наиболее безопасная комната. В ней нет открытых источников огня. </a:t>
            </a:r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Бритвы и фены </a:t>
            </a:r>
            <a:r>
              <a:rPr lang="ru-RU" sz="11200" dirty="0">
                <a:latin typeface="Times New Roman" pitchFamily="18" charset="0"/>
                <a:cs typeface="Times New Roman" pitchFamily="18" charset="0"/>
              </a:rPr>
              <a:t>люди не оставляют включенными в розетку. Электроприборы опасны только при непосредственном контакте с водой. От парности и повышенной влажности беды не произойдет.</a:t>
            </a:r>
            <a:br>
              <a:rPr lang="ru-RU" sz="1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1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200" dirty="0">
                <a:latin typeface="Times New Roman" pitchFamily="18" charset="0"/>
                <a:cs typeface="Times New Roman" pitchFamily="18" charset="0"/>
              </a:rPr>
            </a:br>
            <a:endParaRPr lang="ru-RU" sz="11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Ванная комната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68766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Ванной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30021278"/>
              </p:ext>
            </p:extLst>
          </p:nvPr>
        </p:nvGraphicFramePr>
        <p:xfrm>
          <a:off x="676275" y="2679700"/>
          <a:ext cx="3822700" cy="3446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Объект 7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2636912"/>
            <a:ext cx="3816424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63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325</TotalTime>
  <Words>886</Words>
  <Application>Microsoft Office PowerPoint</Application>
  <PresentationFormat>Экран (4:3)</PresentationFormat>
  <Paragraphs>93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Волна</vt:lpstr>
      <vt:lpstr>Во все времена, человек считал, что «Мой дом- моя крепость»  мы привыкли осознавать свое жилище как гарант покоя и безопасности. Нам кажется, что уже дома- то с нами ничего не случится. Так ли это? </vt:lpstr>
      <vt:lpstr>Гипотеза: Всегда ли дом наша крепость? </vt:lpstr>
      <vt:lpstr>План исследования</vt:lpstr>
      <vt:lpstr>Презентация PowerPoint</vt:lpstr>
      <vt:lpstr>Яды в доме.</vt:lpstr>
      <vt:lpstr>Кухня</vt:lpstr>
      <vt:lpstr>На кухне </vt:lpstr>
      <vt:lpstr>Ванная комната</vt:lpstr>
      <vt:lpstr>В Ванной</vt:lpstr>
      <vt:lpstr>В туалете</vt:lpstr>
      <vt:lpstr>Жилая комната</vt:lpstr>
      <vt:lpstr>В комнате</vt:lpstr>
      <vt:lpstr>Презентация PowerPoint</vt:lpstr>
      <vt:lpstr>Бытовая химия</vt:lpstr>
      <vt:lpstr>Триклозан</vt:lpstr>
      <vt:lpstr>Вредоносный триклозан</vt:lpstr>
      <vt:lpstr>Парабены </vt:lpstr>
      <vt:lpstr>Фталаты </vt:lpstr>
      <vt:lpstr>Диоксид титана</vt:lpstr>
      <vt:lpstr>Отравление бытовой химией</vt:lpstr>
      <vt:lpstr>Что же делать?</vt:lpstr>
      <vt:lpstr>Вывод</vt:lpstr>
      <vt:lpstr>Опровержение гипотезы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 все времена, человек считал, что «Мой дом- моя крепость»  </dc:title>
  <dc:creator>Костя</dc:creator>
  <cp:lastModifiedBy>Костя</cp:lastModifiedBy>
  <cp:revision>35</cp:revision>
  <dcterms:created xsi:type="dcterms:W3CDTF">2013-02-28T12:16:07Z</dcterms:created>
  <dcterms:modified xsi:type="dcterms:W3CDTF">2013-10-09T11:20:31Z</dcterms:modified>
</cp:coreProperties>
</file>