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3A4D3E32-9576-4CD2-B5D5-DE3118FB0878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64DB3C-B323-4F98-A326-6D8A93657E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3E32-9576-4CD2-B5D5-DE3118FB0878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DB3C-B323-4F98-A326-6D8A93657E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3E32-9576-4CD2-B5D5-DE3118FB0878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DB3C-B323-4F98-A326-6D8A93657E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A4D3E32-9576-4CD2-B5D5-DE3118FB0878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364DB3C-B323-4F98-A326-6D8A93657E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3E32-9576-4CD2-B5D5-DE3118FB0878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64DB3C-B323-4F98-A326-6D8A93657E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A4D3E32-9576-4CD2-B5D5-DE3118FB0878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364DB3C-B323-4F98-A326-6D8A93657E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A4D3E32-9576-4CD2-B5D5-DE3118FB0878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364DB3C-B323-4F98-A326-6D8A93657E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3E32-9576-4CD2-B5D5-DE3118FB0878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64DB3C-B323-4F98-A326-6D8A93657E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3E32-9576-4CD2-B5D5-DE3118FB0878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64DB3C-B323-4F98-A326-6D8A93657E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A4D3E32-9576-4CD2-B5D5-DE3118FB0878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364DB3C-B323-4F98-A326-6D8A93657E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3A4D3E32-9576-4CD2-B5D5-DE3118FB0878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0364DB3C-B323-4F98-A326-6D8A93657E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3A4D3E32-9576-4CD2-B5D5-DE3118FB0878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0364DB3C-B323-4F98-A326-6D8A93657EA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«Моя будущая профессия»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Презентация на тему: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24128" y="5013176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</a:t>
            </a:r>
            <a:r>
              <a:rPr lang="ru-RU" dirty="0" smtClean="0"/>
              <a:t>:</a:t>
            </a:r>
            <a:r>
              <a:rPr lang="en-US" dirty="0" smtClean="0"/>
              <a:t> </a:t>
            </a:r>
            <a:r>
              <a:rPr lang="ru-RU" dirty="0" smtClean="0"/>
              <a:t>ученица 8 А класса </a:t>
            </a:r>
            <a:r>
              <a:rPr lang="ru-RU" dirty="0" smtClean="0"/>
              <a:t>Шакирова </a:t>
            </a:r>
            <a:r>
              <a:rPr lang="ru-RU" dirty="0" smtClean="0"/>
              <a:t>А.Р.</a:t>
            </a:r>
          </a:p>
          <a:p>
            <a:r>
              <a:rPr lang="ru-RU" dirty="0" smtClean="0"/>
              <a:t>МБОУ СОШ № 11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82809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78497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ИСТОРИЯ</a:t>
            </a:r>
          </a:p>
          <a:p>
            <a:endParaRPr lang="ru-RU" sz="1600" dirty="0" smtClean="0"/>
          </a:p>
          <a:p>
            <a:r>
              <a:rPr lang="ru-RU" sz="1600" dirty="0" smtClean="0"/>
              <a:t>    Химическая промышленность выделилась в отдельную отрасль с началом промышленного переворота. Первые заводы по производству серной кислоты — важнейшей из минеральных кислот, применяемых человеком, были построены в 1740 (Великобритания, Ричмонд), в 1766 (Франция, Руан), в 1805 (Россия, Подмосковье), в 1810 (Германия, Лейпциг). Для обеспечения потребностей развивающихся текстильной и стекольной промышленности возникло производство кальцинированной соды. Первые содовые заводы появились в 1793 (Франция, Париж), в 1823 (Великобритания, Ливерпуль), в 1843 (Германия, </a:t>
            </a:r>
            <a:r>
              <a:rPr lang="ru-RU" sz="1600" dirty="0" err="1" smtClean="0"/>
              <a:t>Шёнебек</a:t>
            </a:r>
            <a:r>
              <a:rPr lang="ru-RU" sz="1600" dirty="0" smtClean="0"/>
              <a:t>-на-Эльбе), в 1864 (Россия, Барнаул). С развитием в середине XIX в. сельского хозяйства появились заводы искусственных удобрений: в 1842 в Великобритании, в 1867 в Германии, в 1892 в России.</a:t>
            </a:r>
          </a:p>
          <a:p>
            <a:r>
              <a:rPr lang="ru-RU" sz="1600" dirty="0" smtClean="0"/>
              <a:t>    Сырьевые связи, раннее возникновение индустрии способствовали становлению Великобритании, как мирового лидера в химическом производстве, на протяжении трёх четвертей XIX в. С конца XIX в. с ростом потребности экономик в органических веществах лидером в химической промышленности становится Германия. Благодаря быстрому процессу концентрации производств, высокому уровню научно-технического развития, активной торговой политике Германия к началу XX в. завоёвывает мировой рынок химической продукции.</a:t>
            </a:r>
          </a:p>
          <a:p>
            <a:r>
              <a:rPr lang="ru-RU" sz="1600" dirty="0" smtClean="0"/>
              <a:t>   В США химическая промышленность начала развиваться позже, чем в Европе, но уже к 1913 по объёму производства химической продукции США заняли и с тех пор удерживают 1-е место в мире среди государств. Этому способствуют богатейшие запасы полезных ископаемых, развитая транспортная сеть, мощный внутренний рынок. Лишь к концу 80-х годов химическая индустрия стран ЕС в общем исчислении превысила объёмы производства в США.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2286177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4664"/>
            <a:ext cx="80648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nstantia" pitchFamily="18" charset="0"/>
              </a:rPr>
              <a:t>   Химическая </a:t>
            </a:r>
            <a:r>
              <a:rPr lang="ru-RU" dirty="0">
                <a:latin typeface="Constantia" pitchFamily="18" charset="0"/>
              </a:rPr>
              <a:t>промышленность играет большое значение в развитии страны.  Она создаёт новые материалы, которых нет в природе. Химическая промышленность имеет неограниченную  сырьевую базу: нефть, газ, древесина, вода, воздух и другие. Химические технологии очень разнообразны. Но не стоит забывать об экологии, ведь химическая промышленность  является сильным загрязнителем окружающей среды.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2491354"/>
            <a:ext cx="5790590" cy="396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78051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040" y="1052736"/>
            <a:ext cx="33843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Меня зовут Алина. Мне 15 лет. Учусь я в 8 «А» классе. На следующий год у меня будут первые экзамены и уже сейчас начинаешь задумываться о том, кем стать в дальнейшей жизни. Я достаточно разносторонне развита и для меня это оказалось очень трудной задачей, да и профессий сейчас много разных и интересных. Но все же пора уже определяться.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052736"/>
            <a:ext cx="3504876" cy="4673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13966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2671" y="335045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Классификация профессий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836712"/>
            <a:ext cx="80648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А) В зависимости от объекта труда, профессии делятся на 5 типов:</a:t>
            </a:r>
          </a:p>
          <a:p>
            <a:r>
              <a:rPr lang="ru-RU" dirty="0"/>
              <a:t> </a:t>
            </a:r>
            <a:r>
              <a:rPr lang="ru-RU" dirty="0" smtClean="0"/>
              <a:t>    1) Ч – Ч (человек – человек)</a:t>
            </a:r>
          </a:p>
          <a:p>
            <a:r>
              <a:rPr lang="ru-RU" dirty="0"/>
              <a:t> </a:t>
            </a:r>
            <a:r>
              <a:rPr lang="ru-RU" dirty="0" smtClean="0"/>
              <a:t>    2) Ч – П (человек – природа)</a:t>
            </a:r>
          </a:p>
          <a:p>
            <a:r>
              <a:rPr lang="ru-RU" dirty="0"/>
              <a:t> </a:t>
            </a:r>
            <a:r>
              <a:rPr lang="ru-RU" dirty="0" smtClean="0"/>
              <a:t>    3) Ч – З (человек – знак)</a:t>
            </a:r>
          </a:p>
          <a:p>
            <a:r>
              <a:rPr lang="ru-RU" dirty="0"/>
              <a:t> </a:t>
            </a:r>
            <a:r>
              <a:rPr lang="ru-RU" dirty="0" smtClean="0"/>
              <a:t>    4) Ч – Т (человек – техника)</a:t>
            </a:r>
          </a:p>
          <a:p>
            <a:r>
              <a:rPr lang="ru-RU" dirty="0"/>
              <a:t> </a:t>
            </a:r>
            <a:r>
              <a:rPr lang="ru-RU" dirty="0" smtClean="0"/>
              <a:t>    5) Ч – Х (человек – художественный образ)</a:t>
            </a:r>
          </a:p>
          <a:p>
            <a:r>
              <a:rPr lang="ru-RU" dirty="0" smtClean="0"/>
              <a:t>Здесь я колебалась между Ч – Т и Ч – З, так как они обе близки мне, но все же я остановилась на Ч – Т, так как я неплохо разбираюсь в технике и мне нравится в ней копошится, что-то разбирать и собирать, отвинчивать, привинчивать.</a:t>
            </a:r>
          </a:p>
          <a:p>
            <a:r>
              <a:rPr lang="ru-RU" dirty="0" smtClean="0"/>
              <a:t>Б) В зависимости от условий труда:</a:t>
            </a:r>
          </a:p>
          <a:p>
            <a:r>
              <a:rPr lang="ru-RU" dirty="0"/>
              <a:t> </a:t>
            </a:r>
            <a:r>
              <a:rPr lang="ru-RU" dirty="0" smtClean="0"/>
              <a:t>    Б – бытовые</a:t>
            </a:r>
          </a:p>
          <a:p>
            <a:r>
              <a:rPr lang="ru-RU" dirty="0"/>
              <a:t> </a:t>
            </a:r>
            <a:r>
              <a:rPr lang="ru-RU" dirty="0" smtClean="0"/>
              <a:t>    О – открытый воздух</a:t>
            </a:r>
          </a:p>
          <a:p>
            <a:r>
              <a:rPr lang="ru-RU" dirty="0"/>
              <a:t> </a:t>
            </a:r>
            <a:r>
              <a:rPr lang="ru-RU" dirty="0" smtClean="0"/>
              <a:t>    М – моральная ответственность</a:t>
            </a:r>
          </a:p>
          <a:p>
            <a:r>
              <a:rPr lang="ru-RU" dirty="0"/>
              <a:t> </a:t>
            </a:r>
            <a:r>
              <a:rPr lang="ru-RU" dirty="0" smtClean="0"/>
              <a:t>    Н – необычные условия</a:t>
            </a:r>
          </a:p>
          <a:p>
            <a:r>
              <a:rPr lang="ru-RU" dirty="0" smtClean="0"/>
              <a:t>Мне все – таки ближе бытовые условия.</a:t>
            </a:r>
          </a:p>
          <a:p>
            <a:r>
              <a:rPr lang="ru-RU" dirty="0" smtClean="0"/>
              <a:t>В) По предмету труда:</a:t>
            </a:r>
          </a:p>
          <a:p>
            <a:r>
              <a:rPr lang="ru-RU" dirty="0"/>
              <a:t> </a:t>
            </a:r>
            <a:r>
              <a:rPr lang="ru-RU" dirty="0" smtClean="0"/>
              <a:t>     Г – гностические</a:t>
            </a:r>
          </a:p>
          <a:p>
            <a:r>
              <a:rPr lang="ru-RU" dirty="0"/>
              <a:t> </a:t>
            </a:r>
            <a:r>
              <a:rPr lang="ru-RU" dirty="0" smtClean="0"/>
              <a:t>     П – преобразовывающие</a:t>
            </a:r>
          </a:p>
          <a:p>
            <a:r>
              <a:rPr lang="ru-RU" dirty="0"/>
              <a:t> </a:t>
            </a:r>
            <a:r>
              <a:rPr lang="ru-RU" dirty="0" smtClean="0"/>
              <a:t>     И – изыскательские</a:t>
            </a:r>
          </a:p>
          <a:p>
            <a:r>
              <a:rPr lang="ru-RU" dirty="0" smtClean="0"/>
              <a:t>Скорее всего преобразовывающие или изыскательские.</a:t>
            </a:r>
          </a:p>
        </p:txBody>
      </p:sp>
    </p:spTree>
    <p:extLst>
      <p:ext uri="{BB962C8B-B14F-4D97-AF65-F5344CB8AC3E}">
        <p14:creationId xmlns:p14="http://schemas.microsoft.com/office/powerpoint/2010/main" xmlns="" val="2077858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9992" y="260648"/>
            <a:ext cx="437292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Также на выбор профессии влияют, конечно же, интересы, склонности и способности.</a:t>
            </a:r>
          </a:p>
          <a:p>
            <a:endParaRPr lang="ru-RU" dirty="0"/>
          </a:p>
          <a:p>
            <a:r>
              <a:rPr lang="ru-RU" dirty="0" smtClean="0"/>
              <a:t>    Способности выделяют: литературные, технические, организаторские, математические, художественные, педагогические, спортивные.</a:t>
            </a:r>
          </a:p>
          <a:p>
            <a:endParaRPr lang="ru-RU" dirty="0"/>
          </a:p>
          <a:p>
            <a:r>
              <a:rPr lang="ru-RU" dirty="0" smtClean="0"/>
              <a:t>   Я поговорила с несколькими взрослыми людьми и сделала вывод, что у меня способности больше всего проявляются математические и технические, а остальное в более меньшей степени.</a:t>
            </a:r>
          </a:p>
          <a:p>
            <a:endParaRPr lang="ru-RU" dirty="0"/>
          </a:p>
          <a:p>
            <a:r>
              <a:rPr lang="ru-RU" dirty="0" smtClean="0"/>
              <a:t>Склонности: коммуникативные и организаторские склонности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370" y="260648"/>
            <a:ext cx="2227743" cy="22966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1339461"/>
            <a:ext cx="1910447" cy="2552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370" y="3083080"/>
            <a:ext cx="2230440" cy="2160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97051" y="4653136"/>
            <a:ext cx="1983065" cy="198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741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36004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 выборе профессии стоит учесть также свой темперамент.</a:t>
            </a:r>
          </a:p>
          <a:p>
            <a:endParaRPr lang="ru-RU" dirty="0" smtClean="0"/>
          </a:p>
          <a:p>
            <a:r>
              <a:rPr lang="ru-RU" dirty="0" smtClean="0"/>
              <a:t>Виды темпераментов:</a:t>
            </a:r>
          </a:p>
          <a:p>
            <a:pPr marL="342900" indent="-342900">
              <a:buAutoNum type="arabicParenR"/>
            </a:pPr>
            <a:r>
              <a:rPr lang="ru-RU" dirty="0" smtClean="0"/>
              <a:t>Холерик (очень вспыльчивый, легко загорается, но он быстро теряет интерес)</a:t>
            </a:r>
          </a:p>
          <a:p>
            <a:pPr marL="342900" indent="-342900">
              <a:buAutoNum type="arabicParenR"/>
            </a:pPr>
            <a:r>
              <a:rPr lang="ru-RU" dirty="0" smtClean="0"/>
              <a:t>Сангвиник (очень позитивный, но тоже быстро теряет интерес)</a:t>
            </a:r>
          </a:p>
          <a:p>
            <a:pPr marL="342900" indent="-342900">
              <a:buAutoNum type="arabicParenR"/>
            </a:pPr>
            <a:r>
              <a:rPr lang="ru-RU" dirty="0" smtClean="0"/>
              <a:t>Флегматик (спокойный, уравновешенный, может выполнять монотонную работу)</a:t>
            </a:r>
          </a:p>
          <a:p>
            <a:pPr marL="342900" indent="-342900">
              <a:buAutoNum type="arabicParenR"/>
            </a:pPr>
            <a:r>
              <a:rPr lang="ru-RU" dirty="0" smtClean="0"/>
              <a:t>Меланхолик (человек, склонный к грусти, к мрачным мыслям)</a:t>
            </a:r>
          </a:p>
          <a:p>
            <a:pPr marL="342900" indent="-342900">
              <a:buAutoNum type="arabicParenR"/>
            </a:pPr>
            <a:endParaRPr lang="ru-RU" dirty="0"/>
          </a:p>
          <a:p>
            <a:r>
              <a:rPr lang="ru-RU" dirty="0" smtClean="0"/>
              <a:t>Я считаю, что я обладаю таким видом темперамента, как флегматик.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1412776"/>
            <a:ext cx="4296896" cy="429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856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78497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На основе вышеизложенного можно сделать вывод, что мне может подойти вид такой деятельности, как инженер – технолог.</a:t>
            </a:r>
          </a:p>
          <a:p>
            <a:endParaRPr lang="ru-RU" dirty="0" smtClean="0"/>
          </a:p>
          <a:p>
            <a:r>
              <a:rPr lang="ru-RU" b="1" dirty="0" smtClean="0"/>
              <a:t>   Инженер-технолог</a:t>
            </a:r>
            <a:r>
              <a:rPr lang="ru-RU" dirty="0" smtClean="0"/>
              <a:t> — инженер, занимающийся разработкой, организацией того или иного производственного процесса. Также может разработать какую-то определенную технологию.</a:t>
            </a:r>
          </a:p>
          <a:p>
            <a:endParaRPr lang="ru-RU" dirty="0"/>
          </a:p>
          <a:p>
            <a:pPr algn="ctr"/>
            <a:r>
              <a:rPr lang="ru-RU" b="1" dirty="0" smtClean="0"/>
              <a:t>Описание профессии</a:t>
            </a:r>
          </a:p>
          <a:p>
            <a:endParaRPr lang="ru-RU" dirty="0" smtClean="0"/>
          </a:p>
          <a:p>
            <a:r>
              <a:rPr lang="ru-RU" dirty="0" smtClean="0"/>
              <a:t>   Инженер-технолог выбирает оборудование, на котором следует осуществлять технологический процесс, оптимальные режимы работы, основные методы контроля качества, ведёт технологическую документацию. Технолог стоит во главе изобретательской и рационализаторской работы. Он участвует в проведении экспериментальных работ по освоению новых технологических процессов и внедрению их в производство, в организационно-технических мероприятиях по своевременному освоению производственных мощностей.</a:t>
            </a:r>
          </a:p>
          <a:p>
            <a:endParaRPr lang="ru-RU" dirty="0" smtClean="0"/>
          </a:p>
          <a:p>
            <a:pPr algn="ctr"/>
            <a:r>
              <a:rPr lang="ru-RU" b="1" dirty="0" smtClean="0"/>
              <a:t>Профессиональные качества</a:t>
            </a:r>
          </a:p>
          <a:p>
            <a:pPr algn="ctr"/>
            <a:endParaRPr lang="ru-RU" b="1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/>
              <a:t>аналитический склад ума;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/>
              <a:t>устойчивое и сосредоточенное внимание;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/>
              <a:t>аккуратность;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/>
              <a:t>склонность к исследовательской деятельности;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/>
              <a:t>организаторские способности.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0192" y="4913946"/>
            <a:ext cx="2664296" cy="176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03703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2089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Специализация</a:t>
            </a:r>
          </a:p>
          <a:p>
            <a:endParaRPr lang="ru-RU" dirty="0" smtClean="0"/>
          </a:p>
          <a:p>
            <a:r>
              <a:rPr lang="ru-RU" dirty="0" smtClean="0"/>
              <a:t>   Специализация технологов самая разная и зависит от направленности производства. Есть инженеры-технологи по изготовлению оптических деталей, разрабатывающие методы скрепления стёкол различных марок в объективы, окуляры и т. д.; инженеры-химики-технологи, руководящие режимом работы установок (например, печей); инженеры-технологи текстильного производства, отвечающие за способы переработки волокон в пряжу, нити, ткани; инженеры-технологи машиностроения и приборостроения, разрабатывающие технологические процессы сборки, а также термической, механической и прочих видов обработки деталей и узлов изделий и технологической оснастки; инженеры-технологи-проектировщики, разрабатывающие на стадии проектирования какого-либо производства мероприятия по полной оснащенности технологического процесса, инженеры-технологи пищевого производства различных направлений, осуществляющие контроль за технологическими режимами на производстве, следящие за качеством выпускаемой продукции, а также занимаются разработкой новых видов продукции. Технолог является организатором производства, разрабатывает и внедряет научную организацию труда на производстве.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07722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71296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Содержание труда</a:t>
            </a:r>
          </a:p>
          <a:p>
            <a:endParaRPr lang="ru-RU" dirty="0" smtClean="0"/>
          </a:p>
          <a:p>
            <a:r>
              <a:rPr lang="ru-RU" dirty="0" smtClean="0"/>
              <a:t>   Занимается изучением, разработкой и обеспечением оптимального технологического процесса химических производств. Организует технологические процессы, осуществляет контроль за производством, качеством сырья и готовой продукции. Занимается исследованиями и экспериментами в целях совершенствования существующих и создания новых технологий. Специализируется в: технологии электрохимических производств (например, использование химических источников тока или получение электрохимическим способом сверхчистых металлов и сплавов);производстве: неорганических соединений - кислот, щелочи, минеральных удобрений и т.д.; продуктов органического синтеза - углеводородов, спиртов, </a:t>
            </a:r>
            <a:r>
              <a:rPr lang="ru-RU" dirty="0" err="1" smtClean="0"/>
              <a:t>нитросоединений</a:t>
            </a:r>
            <a:r>
              <a:rPr lang="ru-RU" dirty="0" smtClean="0"/>
              <a:t> и т.д.; полимеров - синтетических смол и пластмасс; вяжущих материалов, керамики и огнеупоров; переработки руд и редкоземельного сырья и т.д.</a:t>
            </a:r>
          </a:p>
          <a:p>
            <a:endParaRPr lang="ru-RU" dirty="0"/>
          </a:p>
          <a:p>
            <a:pPr algn="ctr"/>
            <a:r>
              <a:rPr lang="ru-RU" dirty="0" smtClean="0"/>
              <a:t>Знания</a:t>
            </a:r>
          </a:p>
          <a:p>
            <a:endParaRPr lang="ru-RU" dirty="0" smtClean="0"/>
          </a:p>
          <a:p>
            <a:r>
              <a:rPr lang="ru-RU" dirty="0" smtClean="0"/>
              <a:t>   Новейшие достижения химической технологии, методологию научного творчества, современные информационные технологии, методы получения, обработки и хранения информации; математические методы теоретического и экспериментального исследования процессов химической технологии и биотехнологии; методы термодинамического анализа возможности проведения химических процессов; физико-химические свойства материалов.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335628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4969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ХИМИЧЕСКАЯ ПРОМЫШЛЕННОСТЬ</a:t>
            </a:r>
          </a:p>
          <a:p>
            <a:endParaRPr lang="ru-RU" dirty="0" smtClean="0"/>
          </a:p>
          <a:p>
            <a:r>
              <a:rPr lang="ru-RU" dirty="0" smtClean="0"/>
              <a:t>    Химическая промышленность — отрасль промышленности, включающая производство продукции из углеводородного, минерального и другого сырья путём его химической переработки.</a:t>
            </a:r>
          </a:p>
          <a:p>
            <a:endParaRPr lang="ru-RU" dirty="0" smtClean="0"/>
          </a:p>
          <a:p>
            <a:r>
              <a:rPr lang="ru-RU" dirty="0" smtClean="0"/>
              <a:t>    Валовой объём производства химической промышленности в мире составляет около 2 трлн. долл. Объем промышленного производства химической и нефтехимической промышленности России в 2004 году составил 528156 млн. рублей.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3501008"/>
            <a:ext cx="3018656" cy="292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527760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152</TotalTime>
  <Words>1233</Words>
  <Application>Microsoft Office PowerPoint</Application>
  <PresentationFormat>Экран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BlackTie</vt:lpstr>
      <vt:lpstr>Презентация на тему: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school 11</cp:lastModifiedBy>
  <cp:revision>16</cp:revision>
  <dcterms:created xsi:type="dcterms:W3CDTF">2013-04-12T15:51:49Z</dcterms:created>
  <dcterms:modified xsi:type="dcterms:W3CDTF">2013-04-13T08:57:44Z</dcterms:modified>
</cp:coreProperties>
</file>