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3EE38F-A24A-42FC-8DDA-447FE769BEE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43A777-E736-4E62-9012-F1D86397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772400" cy="1828800"/>
          </a:xfrm>
        </p:spPr>
        <p:txBody>
          <a:bodyPr/>
          <a:lstStyle/>
          <a:p>
            <a:r>
              <a:rPr lang="ru-RU" b="1" u="sng" dirty="0" smtClean="0"/>
              <a:t>Проект</a:t>
            </a:r>
            <a:r>
              <a:rPr lang="ru-RU" b="1" dirty="0" smtClean="0"/>
              <a:t>: </a:t>
            </a:r>
            <a:r>
              <a:rPr lang="en-US" dirty="0" smtClean="0"/>
              <a:t>’’</a:t>
            </a: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Моё имя</a:t>
            </a:r>
            <a:r>
              <a:rPr lang="en-US" dirty="0" smtClean="0"/>
              <a:t>’’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013176"/>
            <a:ext cx="5114778" cy="110124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</a:t>
            </a:r>
            <a:r>
              <a:rPr lang="en-US" dirty="0" smtClean="0"/>
              <a:t>:</a:t>
            </a:r>
            <a:r>
              <a:rPr lang="ru-RU" dirty="0" smtClean="0"/>
              <a:t> ученица 5 А класса</a:t>
            </a:r>
          </a:p>
          <a:p>
            <a:r>
              <a:rPr lang="ru-RU" dirty="0" err="1" smtClean="0"/>
              <a:t>Лавренова</a:t>
            </a:r>
            <a:r>
              <a:rPr lang="ru-RU" dirty="0" smtClean="0"/>
              <a:t> Ольга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Основные черты</a:t>
            </a:r>
            <a:r>
              <a:rPr lang="en-US" dirty="0" smtClean="0"/>
              <a:t>:</a:t>
            </a:r>
            <a:r>
              <a:rPr lang="ru-RU" dirty="0" smtClean="0"/>
              <a:t> волевая, активная, работоспособная, интеллектуальная, упрямая.</a:t>
            </a:r>
          </a:p>
          <a:p>
            <a:r>
              <a:rPr lang="ru-RU" dirty="0" smtClean="0"/>
              <a:t>Для неё </a:t>
            </a:r>
            <a:r>
              <a:rPr lang="ru-RU" dirty="0" err="1" smtClean="0"/>
              <a:t>главное-не</a:t>
            </a:r>
            <a:r>
              <a:rPr lang="ru-RU" dirty="0" smtClean="0"/>
              <a:t> зарыть своих талантов, дать проявиться всем своим способностям</a:t>
            </a:r>
          </a:p>
          <a:p>
            <a:endParaRPr lang="ru-RU" b="1" dirty="0"/>
          </a:p>
          <a:p>
            <a:r>
              <a:rPr lang="ru-RU" b="1" dirty="0" smtClean="0"/>
              <a:t>Энергия имени склоняет Ольгу </a:t>
            </a:r>
            <a:r>
              <a:rPr lang="ru-RU" dirty="0" smtClean="0"/>
              <a:t>уделять много внимания себе самой и своим внутренним </a:t>
            </a:r>
            <a:r>
              <a:rPr lang="ru-RU" dirty="0" err="1" smtClean="0"/>
              <a:t>переживаниям,не</a:t>
            </a:r>
            <a:r>
              <a:rPr lang="ru-RU" dirty="0" smtClean="0"/>
              <a:t> показывая их окружающим.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одной стороны она </a:t>
            </a:r>
            <a:r>
              <a:rPr lang="ru-RU" dirty="0" err="1" smtClean="0"/>
              <a:t>открыта,отзывчива</a:t>
            </a:r>
            <a:r>
              <a:rPr lang="ru-RU" dirty="0" smtClean="0"/>
              <a:t> и любит </a:t>
            </a:r>
            <a:r>
              <a:rPr lang="ru-RU" dirty="0" err="1" smtClean="0"/>
              <a:t>общение,с</a:t>
            </a:r>
            <a:r>
              <a:rPr lang="ru-RU" dirty="0" smtClean="0"/>
              <a:t> </a:t>
            </a:r>
            <a:r>
              <a:rPr lang="ru-RU" dirty="0" err="1" smtClean="0"/>
              <a:t>другой-в</a:t>
            </a:r>
            <a:r>
              <a:rPr lang="ru-RU" dirty="0" smtClean="0"/>
              <a:t> ней ощущается некоторая </a:t>
            </a:r>
            <a:r>
              <a:rPr lang="ru-RU" dirty="0" err="1" smtClean="0"/>
              <a:t>напряжённость,будто</a:t>
            </a:r>
            <a:r>
              <a:rPr lang="ru-RU" dirty="0" smtClean="0"/>
              <a:t> она постоянно контролирует </a:t>
            </a:r>
            <a:r>
              <a:rPr lang="ru-RU" dirty="0" err="1" smtClean="0"/>
              <a:t>себя-что</a:t>
            </a:r>
            <a:r>
              <a:rPr lang="ru-RU" dirty="0" smtClean="0"/>
              <a:t> и с кем </a:t>
            </a:r>
            <a:r>
              <a:rPr lang="ru-RU" dirty="0" err="1" smtClean="0"/>
              <a:t>можно,а</a:t>
            </a:r>
            <a:r>
              <a:rPr lang="ru-RU" dirty="0" smtClean="0"/>
              <a:t> чего не стоит делать.</a:t>
            </a:r>
          </a:p>
          <a:p>
            <a:r>
              <a:rPr lang="ru-RU" b="1" dirty="0" smtClean="0"/>
              <a:t>Ольга</a:t>
            </a:r>
            <a:r>
              <a:rPr lang="ru-RU" dirty="0" smtClean="0"/>
              <a:t> очень </a:t>
            </a:r>
            <a:r>
              <a:rPr lang="ru-RU" dirty="0" err="1" smtClean="0"/>
              <a:t>женственна,внимательна</a:t>
            </a:r>
            <a:r>
              <a:rPr lang="ru-RU" dirty="0" smtClean="0"/>
              <a:t> к своей </a:t>
            </a:r>
            <a:r>
              <a:rPr lang="ru-RU" dirty="0" err="1" smtClean="0"/>
              <a:t>внешности,серьёзная,обидчивая,вдумчивая</a:t>
            </a:r>
            <a:r>
              <a:rPr lang="ru-RU" dirty="0" smtClean="0"/>
              <a:t> девочка.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Ранимая,может</a:t>
            </a:r>
            <a:r>
              <a:rPr lang="ru-RU" dirty="0" smtClean="0"/>
              <a:t> замкнуться, после какого-то безобидного замечания в глазах появляются </a:t>
            </a:r>
            <a:r>
              <a:rPr lang="ru-RU" dirty="0" err="1" smtClean="0"/>
              <a:t>слёзы.Вместе</a:t>
            </a:r>
            <a:r>
              <a:rPr lang="ru-RU" dirty="0" smtClean="0"/>
              <a:t> с тем </a:t>
            </a:r>
            <a:r>
              <a:rPr lang="ru-RU" dirty="0" err="1" smtClean="0"/>
              <a:t>упрямая,даже</a:t>
            </a:r>
            <a:r>
              <a:rPr lang="ru-RU" dirty="0" smtClean="0"/>
              <a:t> в тех </a:t>
            </a:r>
            <a:r>
              <a:rPr lang="ru-RU" dirty="0" err="1" smtClean="0"/>
              <a:t>случаях,когда</a:t>
            </a:r>
            <a:r>
              <a:rPr lang="ru-RU" dirty="0" smtClean="0"/>
              <a:t> несомненно </a:t>
            </a:r>
            <a:r>
              <a:rPr lang="ru-RU" dirty="0" err="1" smtClean="0"/>
              <a:t>виновата,ни</a:t>
            </a:r>
            <a:r>
              <a:rPr lang="ru-RU" dirty="0" smtClean="0"/>
              <a:t> за что на свете  не попросит </a:t>
            </a:r>
            <a:r>
              <a:rPr lang="ru-RU" dirty="0" err="1" smtClean="0"/>
              <a:t>прощения.При</a:t>
            </a:r>
            <a:r>
              <a:rPr lang="ru-RU" dirty="0" smtClean="0"/>
              <a:t> всей приятной внешности у Ольги  довольно жёсткий </a:t>
            </a:r>
            <a:r>
              <a:rPr lang="ru-RU" dirty="0" err="1" smtClean="0"/>
              <a:t>характер.Она</a:t>
            </a:r>
            <a:r>
              <a:rPr lang="ru-RU" dirty="0" smtClean="0"/>
              <a:t> всегда </a:t>
            </a:r>
            <a:r>
              <a:rPr lang="ru-RU" dirty="0" err="1" smtClean="0"/>
              <a:t>знает,чего</a:t>
            </a:r>
            <a:r>
              <a:rPr lang="ru-RU" dirty="0" smtClean="0"/>
              <a:t> хочет и ничто и никто не может быть ей преградой.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Можно добавить способность Ольги к упорному труду.</a:t>
            </a:r>
          </a:p>
          <a:p>
            <a:endParaRPr lang="ru-RU" dirty="0"/>
          </a:p>
          <a:p>
            <a:r>
              <a:rPr lang="ru-RU" dirty="0" smtClean="0"/>
              <a:t>Работа для</a:t>
            </a:r>
            <a:r>
              <a:rPr lang="ru-RU" b="1" dirty="0" smtClean="0"/>
              <a:t> Ольги- </a:t>
            </a:r>
            <a:r>
              <a:rPr lang="ru-RU" dirty="0" smtClean="0"/>
              <a:t>иногда </a:t>
            </a:r>
            <a:r>
              <a:rPr lang="ru-RU" dirty="0" err="1" smtClean="0"/>
              <a:t>броня,иногда</a:t>
            </a:r>
            <a:r>
              <a:rPr lang="ru-RU" dirty="0" smtClean="0"/>
              <a:t> </a:t>
            </a:r>
            <a:r>
              <a:rPr lang="ru-RU" dirty="0" err="1" smtClean="0"/>
              <a:t>провокация,но</a:t>
            </a:r>
            <a:r>
              <a:rPr lang="ru-RU" dirty="0" smtClean="0"/>
              <a:t> не всегда </a:t>
            </a:r>
            <a:r>
              <a:rPr lang="ru-RU" dirty="0" err="1" smtClean="0"/>
              <a:t>страсть.Она</a:t>
            </a:r>
            <a:r>
              <a:rPr lang="ru-RU" dirty="0" smtClean="0"/>
              <a:t> не согласна с бытующим мнением, будто женщины играют второстепенную роль в жизни.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Врач,общественный</a:t>
            </a:r>
            <a:r>
              <a:rPr lang="ru-RU" dirty="0" smtClean="0"/>
              <a:t> </a:t>
            </a:r>
            <a:r>
              <a:rPr lang="ru-RU" dirty="0" err="1" smtClean="0"/>
              <a:t>деятель,руководитель</a:t>
            </a:r>
            <a:r>
              <a:rPr lang="ru-RU" dirty="0" smtClean="0"/>
              <a:t> </a:t>
            </a:r>
            <a:r>
              <a:rPr lang="ru-RU" dirty="0" err="1" smtClean="0"/>
              <a:t>предприятия-поле</a:t>
            </a:r>
            <a:r>
              <a:rPr lang="ru-RU" dirty="0" smtClean="0"/>
              <a:t> деятельности Ольги. Ольга обладает обострённым чувством </a:t>
            </a:r>
            <a:r>
              <a:rPr lang="ru-RU" dirty="0" err="1" smtClean="0"/>
              <a:t>ответственности.Может</a:t>
            </a:r>
            <a:r>
              <a:rPr lang="ru-RU" dirty="0" smtClean="0"/>
              <a:t> добиться хороших результатов в любом виде </a:t>
            </a:r>
            <a:r>
              <a:rPr lang="ru-RU" dirty="0" err="1" smtClean="0"/>
              <a:t>деятельности-в</a:t>
            </a:r>
            <a:r>
              <a:rPr lang="ru-RU" dirty="0" smtClean="0"/>
              <a:t> </a:t>
            </a:r>
            <a:r>
              <a:rPr lang="ru-RU" dirty="0" err="1" smtClean="0"/>
              <a:t>науке,на</a:t>
            </a:r>
            <a:r>
              <a:rPr lang="ru-RU" dirty="0" smtClean="0"/>
              <a:t> </a:t>
            </a:r>
            <a:r>
              <a:rPr lang="ru-RU" dirty="0" err="1" smtClean="0"/>
              <a:t>производстве,в</a:t>
            </a:r>
            <a:r>
              <a:rPr lang="ru-RU" dirty="0" smtClean="0"/>
              <a:t> творчестве.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Самое главное для </a:t>
            </a:r>
            <a:r>
              <a:rPr lang="ru-RU" dirty="0" err="1" smtClean="0"/>
              <a:t>Ольги-найти</a:t>
            </a:r>
            <a:r>
              <a:rPr lang="ru-RU" dirty="0" smtClean="0"/>
              <a:t> </a:t>
            </a:r>
            <a:r>
              <a:rPr lang="ru-RU" dirty="0" err="1" smtClean="0"/>
              <a:t>себя,своё</a:t>
            </a:r>
            <a:r>
              <a:rPr lang="ru-RU" dirty="0" smtClean="0"/>
              <a:t> предназначение в </a:t>
            </a:r>
            <a:r>
              <a:rPr lang="ru-RU" dirty="0" err="1" smtClean="0"/>
              <a:t>жизни,и</a:t>
            </a:r>
            <a:r>
              <a:rPr lang="ru-RU" dirty="0" smtClean="0"/>
              <a:t> </a:t>
            </a:r>
            <a:r>
              <a:rPr lang="ru-RU" dirty="0" err="1" smtClean="0"/>
              <a:t>дело,которое</a:t>
            </a:r>
            <a:r>
              <a:rPr lang="ru-RU" dirty="0" smtClean="0"/>
              <a:t> будет по </a:t>
            </a:r>
            <a:r>
              <a:rPr lang="ru-RU" dirty="0" err="1" smtClean="0"/>
              <a:t>душе.В</a:t>
            </a:r>
            <a:r>
              <a:rPr lang="ru-RU" dirty="0" smtClean="0"/>
              <a:t> этом случае Ольга сможет проявить все свои скрытые таланты и достичь поистине заоблачных высот в профессии или творчестве.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Цель</a:t>
            </a:r>
            <a:r>
              <a:rPr lang="ru-RU" dirty="0" smtClean="0"/>
              <a:t>: что интересного я могу узнать о своём имени.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Задачи</a:t>
            </a:r>
            <a:r>
              <a:rPr lang="ru-RU" dirty="0" smtClean="0"/>
              <a:t>: что обозначает моё имя (в разных языках, словарях, гороскопах….)</a:t>
            </a:r>
          </a:p>
          <a:p>
            <a:r>
              <a:rPr lang="ru-RU" dirty="0" smtClean="0"/>
              <a:t>-у кого из великих людей было такое же </a:t>
            </a:r>
            <a:r>
              <a:rPr lang="ru-RU" dirty="0" smtClean="0"/>
              <a:t>имя, и кем </a:t>
            </a:r>
            <a:r>
              <a:rPr lang="ru-RU" dirty="0" smtClean="0"/>
              <a:t>они были;</a:t>
            </a:r>
          </a:p>
          <a:p>
            <a:r>
              <a:rPr lang="ru-RU" dirty="0" smtClean="0"/>
              <a:t>-какие черты характера присущи людям с таким именем;</a:t>
            </a:r>
          </a:p>
          <a:p>
            <a:r>
              <a:rPr lang="ru-RU" dirty="0" smtClean="0"/>
              <a:t>Что может ждать меня в будущем с таким именем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Имя </a:t>
            </a:r>
            <a:r>
              <a:rPr lang="ru-RU" b="1" dirty="0" err="1" smtClean="0"/>
              <a:t>Ольга</a:t>
            </a:r>
            <a:r>
              <a:rPr lang="ru-RU" dirty="0" err="1" smtClean="0"/>
              <a:t>-древнерусское</a:t>
            </a:r>
            <a:r>
              <a:rPr lang="ru-RU" dirty="0" smtClean="0"/>
              <a:t> </a:t>
            </a:r>
            <a:r>
              <a:rPr lang="ru-RU" dirty="0" err="1" smtClean="0"/>
              <a:t>имя</a:t>
            </a:r>
            <a:r>
              <a:rPr lang="ru-RU" dirty="0" smtClean="0"/>
              <a:t>, ранее заимствованное   из скандинавских языков, происходит от древнескандинавского </a:t>
            </a:r>
            <a:r>
              <a:rPr lang="ru-RU" dirty="0" err="1" smtClean="0"/>
              <a:t>Хельга-святая</a:t>
            </a:r>
            <a:r>
              <a:rPr lang="ru-RU" dirty="0" smtClean="0"/>
              <a:t>. Женская форма мужского имени Олег, у варягов – </a:t>
            </a:r>
            <a:r>
              <a:rPr lang="ru-RU" dirty="0" err="1" smtClean="0"/>
              <a:t>Хельги</a:t>
            </a:r>
            <a:r>
              <a:rPr lang="ru-RU" dirty="0" smtClean="0"/>
              <a:t>(священный)</a:t>
            </a:r>
          </a:p>
          <a:p>
            <a:r>
              <a:rPr lang="ru-RU" dirty="0" smtClean="0"/>
              <a:t>Означает</a:t>
            </a:r>
            <a:r>
              <a:rPr lang="en-US" dirty="0" smtClean="0"/>
              <a:t>:</a:t>
            </a:r>
            <a:r>
              <a:rPr lang="ru-RU" dirty="0" smtClean="0"/>
              <a:t>святая, священная, светлая.</a:t>
            </a:r>
          </a:p>
          <a:p>
            <a:r>
              <a:rPr lang="ru-RU" dirty="0" smtClean="0"/>
              <a:t>По второй версии происхождения имя Ольга-это древнеславянское имя и произошло от имён </a:t>
            </a:r>
            <a:r>
              <a:rPr lang="ru-RU" dirty="0" err="1" smtClean="0"/>
              <a:t>Вольга</a:t>
            </a:r>
            <a:r>
              <a:rPr lang="ru-RU" dirty="0" smtClean="0"/>
              <a:t>, </a:t>
            </a:r>
            <a:r>
              <a:rPr lang="ru-RU" dirty="0" err="1" smtClean="0"/>
              <a:t>Волх</a:t>
            </a:r>
            <a:r>
              <a:rPr lang="ru-RU" dirty="0" smtClean="0"/>
              <a:t>. Русское слово </a:t>
            </a:r>
            <a:r>
              <a:rPr lang="ru-RU" dirty="0" err="1" smtClean="0"/>
              <a:t>Волго</a:t>
            </a:r>
            <a:r>
              <a:rPr lang="ru-RU" dirty="0" smtClean="0"/>
              <a:t> означало</a:t>
            </a:r>
            <a:r>
              <a:rPr lang="en-US" dirty="0" smtClean="0"/>
              <a:t>:</a:t>
            </a:r>
            <a:r>
              <a:rPr lang="ru-RU" dirty="0" smtClean="0"/>
              <a:t>солнечный, великий, большой.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Имя </a:t>
            </a:r>
            <a:r>
              <a:rPr lang="ru-RU" b="1" dirty="0" smtClean="0"/>
              <a:t>Ольга </a:t>
            </a:r>
            <a:r>
              <a:rPr lang="ru-RU" dirty="0" smtClean="0"/>
              <a:t>очень популярно не только в России, но и в Европе.</a:t>
            </a:r>
          </a:p>
          <a:p>
            <a:r>
              <a:rPr lang="ru-RU" dirty="0" smtClean="0"/>
              <a:t>Уменьшительно-ласкательные обращения – </a:t>
            </a:r>
            <a:r>
              <a:rPr lang="ru-RU" dirty="0" err="1" smtClean="0"/>
              <a:t>Олюня</a:t>
            </a:r>
            <a:r>
              <a:rPr lang="ru-RU" dirty="0" smtClean="0"/>
              <a:t>, </a:t>
            </a:r>
            <a:r>
              <a:rPr lang="ru-RU" dirty="0" err="1" smtClean="0"/>
              <a:t>Олюся</a:t>
            </a:r>
            <a:r>
              <a:rPr lang="ru-RU" dirty="0" smtClean="0"/>
              <a:t>, </a:t>
            </a:r>
            <a:r>
              <a:rPr lang="ru-RU" dirty="0" err="1" smtClean="0"/>
              <a:t>Олюшка</a:t>
            </a:r>
            <a:r>
              <a:rPr lang="ru-RU" dirty="0" smtClean="0"/>
              <a:t>, </a:t>
            </a:r>
            <a:r>
              <a:rPr lang="ru-RU" dirty="0" err="1" smtClean="0"/>
              <a:t>Ольгуня</a:t>
            </a:r>
            <a:r>
              <a:rPr lang="ru-RU" dirty="0" smtClean="0"/>
              <a:t>, Олечка.</a:t>
            </a:r>
          </a:p>
          <a:p>
            <a:r>
              <a:rPr lang="ru-RU" dirty="0" smtClean="0"/>
              <a:t>Именины</a:t>
            </a:r>
            <a:r>
              <a:rPr lang="en-US" dirty="0" smtClean="0"/>
              <a:t>:</a:t>
            </a:r>
            <a:r>
              <a:rPr lang="ru-RU" dirty="0" smtClean="0"/>
              <a:t>24 июля</a:t>
            </a:r>
          </a:p>
          <a:p>
            <a:r>
              <a:rPr lang="ru-RU" dirty="0" smtClean="0"/>
              <a:t>Покровители имени - сова</a:t>
            </a:r>
          </a:p>
          <a:p>
            <a:r>
              <a:rPr lang="ru-RU" dirty="0" smtClean="0"/>
              <a:t>Камень-талисман – янтарь</a:t>
            </a:r>
          </a:p>
          <a:p>
            <a:r>
              <a:rPr lang="ru-RU" dirty="0" smtClean="0"/>
              <a:t>Цвет – жёлтый</a:t>
            </a:r>
          </a:p>
          <a:p>
            <a:r>
              <a:rPr lang="ru-RU" dirty="0" smtClean="0"/>
              <a:t>Планета – Луна</a:t>
            </a:r>
          </a:p>
          <a:p>
            <a:r>
              <a:rPr lang="ru-RU" dirty="0" smtClean="0"/>
              <a:t>Благоприятное дерево – ясень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Тотемное растение – груша</a:t>
            </a:r>
          </a:p>
          <a:p>
            <a:r>
              <a:rPr lang="ru-RU" dirty="0" smtClean="0"/>
              <a:t>Тотемное животное- леопард </a:t>
            </a:r>
          </a:p>
          <a:p>
            <a:r>
              <a:rPr lang="ru-RU" dirty="0"/>
              <a:t> </a:t>
            </a:r>
            <a:r>
              <a:rPr lang="ru-RU" dirty="0" smtClean="0"/>
              <a:t>    Это редкое по красоте и мощи имя, как правило принадлежит заметной и светлой личности</a:t>
            </a:r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/>
              <a:t>Известные люди</a:t>
            </a:r>
            <a:r>
              <a:rPr lang="ru-RU" dirty="0" smtClean="0"/>
              <a:t>, носившие это имя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Великая княгиня </a:t>
            </a:r>
            <a:r>
              <a:rPr lang="ru-RU" b="1" dirty="0" smtClean="0"/>
              <a:t>Ольга</a:t>
            </a:r>
            <a:r>
              <a:rPr lang="ru-RU" dirty="0" smtClean="0"/>
              <a:t> – княгиня, правила Киевской Русью после гибели мужа, князя Игоря Рюриковича. Первая из русских правителей приняла христианство ещё до крещения Руси, первая русская святая.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Ольга</a:t>
            </a:r>
            <a:r>
              <a:rPr lang="ru-RU" dirty="0" smtClean="0"/>
              <a:t> </a:t>
            </a:r>
            <a:r>
              <a:rPr lang="ru-RU" b="1" dirty="0" err="1" smtClean="0"/>
              <a:t>Спесивцева</a:t>
            </a:r>
            <a:r>
              <a:rPr lang="ru-RU" dirty="0" smtClean="0"/>
              <a:t> – русская балерина</a:t>
            </a:r>
          </a:p>
          <a:p>
            <a:r>
              <a:rPr lang="ru-RU" b="1" dirty="0" smtClean="0"/>
              <a:t>Олька </a:t>
            </a:r>
            <a:r>
              <a:rPr lang="ru-RU" b="1" dirty="0" err="1" smtClean="0"/>
              <a:t>Книппер</a:t>
            </a:r>
            <a:r>
              <a:rPr lang="ru-RU" b="1" dirty="0" smtClean="0"/>
              <a:t> –</a:t>
            </a:r>
            <a:r>
              <a:rPr lang="ru-RU" b="1" dirty="0"/>
              <a:t>Ч</a:t>
            </a:r>
            <a:r>
              <a:rPr lang="ru-RU" b="1" dirty="0" smtClean="0"/>
              <a:t>ехова </a:t>
            </a:r>
            <a:r>
              <a:rPr lang="ru-RU" dirty="0" smtClean="0"/>
              <a:t>– российская и советская актриса. Народная </a:t>
            </a:r>
            <a:r>
              <a:rPr lang="ru-RU" dirty="0" err="1" smtClean="0"/>
              <a:t>арктистка</a:t>
            </a:r>
            <a:r>
              <a:rPr lang="ru-RU" dirty="0" smtClean="0"/>
              <a:t> СССР</a:t>
            </a:r>
          </a:p>
          <a:p>
            <a:r>
              <a:rPr lang="ru-RU" b="1" dirty="0" smtClean="0"/>
              <a:t>Ольга Рубцова </a:t>
            </a:r>
            <a:r>
              <a:rPr lang="ru-RU" dirty="0" smtClean="0"/>
              <a:t>– чемпионка мира по шахматам</a:t>
            </a:r>
          </a:p>
          <a:p>
            <a:r>
              <a:rPr lang="ru-RU" b="1" dirty="0" smtClean="0"/>
              <a:t>Ольга Воронец </a:t>
            </a:r>
            <a:r>
              <a:rPr lang="ru-RU" dirty="0" smtClean="0"/>
              <a:t>– эстрадная певица</a:t>
            </a:r>
          </a:p>
          <a:p>
            <a:r>
              <a:rPr lang="ru-RU" b="1" dirty="0" smtClean="0"/>
              <a:t>Ольга </a:t>
            </a:r>
            <a:r>
              <a:rPr lang="ru-RU" b="1" dirty="0" err="1" smtClean="0"/>
              <a:t>Корбут</a:t>
            </a:r>
            <a:r>
              <a:rPr lang="ru-RU" b="1" dirty="0" smtClean="0"/>
              <a:t> </a:t>
            </a:r>
            <a:r>
              <a:rPr lang="ru-RU" dirty="0" smtClean="0"/>
              <a:t>– советская белорусская гимнастка, четырёхкратная олимпийская чемпионка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Ольга </a:t>
            </a:r>
            <a:r>
              <a:rPr lang="ru-RU" b="1" dirty="0" err="1"/>
              <a:t>З</a:t>
            </a:r>
            <a:r>
              <a:rPr lang="ru-RU" b="1" dirty="0" err="1" smtClean="0"/>
              <a:t>абелинская</a:t>
            </a:r>
            <a:r>
              <a:rPr lang="ru-RU" b="1" dirty="0" smtClean="0"/>
              <a:t> </a:t>
            </a:r>
            <a:r>
              <a:rPr lang="ru-RU" dirty="0" smtClean="0"/>
              <a:t>– российская велогонщица</a:t>
            </a:r>
          </a:p>
          <a:p>
            <a:r>
              <a:rPr lang="ru-RU" b="1" dirty="0" smtClean="0"/>
              <a:t>Ольга Розанова </a:t>
            </a:r>
            <a:r>
              <a:rPr lang="ru-RU" dirty="0" smtClean="0"/>
              <a:t>– художница</a:t>
            </a:r>
          </a:p>
          <a:p>
            <a:r>
              <a:rPr lang="ru-RU" b="1" dirty="0" smtClean="0"/>
              <a:t>Ольга Воронец </a:t>
            </a:r>
            <a:r>
              <a:rPr lang="ru-RU" dirty="0" smtClean="0"/>
              <a:t>– эстрадная певица</a:t>
            </a:r>
          </a:p>
          <a:p>
            <a:r>
              <a:rPr lang="ru-RU" b="1" dirty="0" smtClean="0"/>
              <a:t>Ольга </a:t>
            </a:r>
            <a:r>
              <a:rPr lang="ru-RU" b="1" dirty="0" err="1" smtClean="0"/>
              <a:t>Кабо</a:t>
            </a:r>
            <a:r>
              <a:rPr lang="ru-RU" b="1" dirty="0" smtClean="0"/>
              <a:t> </a:t>
            </a:r>
            <a:r>
              <a:rPr lang="ru-RU" dirty="0" smtClean="0"/>
              <a:t>– заслуженная артистка России, член Ассоциации каскадёров России</a:t>
            </a:r>
          </a:p>
          <a:p>
            <a:r>
              <a:rPr lang="ru-RU" b="1" dirty="0" smtClean="0"/>
              <a:t>Ольга </a:t>
            </a:r>
            <a:r>
              <a:rPr lang="ru-RU" b="1" dirty="0" err="1" smtClean="0"/>
              <a:t>Берггольц</a:t>
            </a:r>
            <a:r>
              <a:rPr lang="ru-RU" b="1" dirty="0" smtClean="0"/>
              <a:t> </a:t>
            </a:r>
            <a:r>
              <a:rPr lang="ru-RU" dirty="0" smtClean="0"/>
              <a:t>– русская, советская поэтесса, прозаик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Ольга Хохлова </a:t>
            </a:r>
            <a:r>
              <a:rPr lang="ru-RU" dirty="0" smtClean="0"/>
              <a:t>– балетная танцовщица русско-украинского происхождения, известная как первая жена Пабло Пикассо</a:t>
            </a:r>
          </a:p>
          <a:p>
            <a:r>
              <a:rPr lang="ru-RU" dirty="0" smtClean="0"/>
              <a:t>Известные личности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b="1" dirty="0" smtClean="0"/>
              <a:t>Ольга</a:t>
            </a:r>
            <a:r>
              <a:rPr lang="ru-RU" dirty="0" smtClean="0"/>
              <a:t>  -  одна из главных героинь романа в стихах </a:t>
            </a:r>
          </a:p>
          <a:p>
            <a:pPr>
              <a:buNone/>
            </a:pPr>
            <a:r>
              <a:rPr lang="ru-RU" dirty="0" smtClean="0"/>
              <a:t>    А.С.Пушкина  </a:t>
            </a:r>
            <a:r>
              <a:rPr lang="en-US" dirty="0" smtClean="0"/>
              <a:t>“</a:t>
            </a:r>
            <a:r>
              <a:rPr lang="ru-RU" dirty="0" smtClean="0"/>
              <a:t>Евгений Онегин</a:t>
            </a:r>
            <a:r>
              <a:rPr lang="en-US" dirty="0" smtClean="0"/>
              <a:t>”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561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Проект: ’’Моё имя’’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Проект:’’Моё имя’’</dc:title>
  <dc:creator>Администратор</dc:creator>
  <cp:lastModifiedBy>Пользователь</cp:lastModifiedBy>
  <cp:revision>17</cp:revision>
  <dcterms:created xsi:type="dcterms:W3CDTF">2013-02-16T14:07:01Z</dcterms:created>
  <dcterms:modified xsi:type="dcterms:W3CDTF">2001-12-31T19:06:59Z</dcterms:modified>
</cp:coreProperties>
</file>