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84" r:id="rId5"/>
    <p:sldId id="285" r:id="rId6"/>
    <p:sldId id="270" r:id="rId7"/>
    <p:sldId id="271" r:id="rId8"/>
    <p:sldId id="272" r:id="rId9"/>
    <p:sldId id="280" r:id="rId10"/>
    <p:sldId id="281" r:id="rId11"/>
    <p:sldId id="282" r:id="rId12"/>
    <p:sldId id="286" r:id="rId13"/>
    <p:sldId id="261" r:id="rId14"/>
    <p:sldId id="287" r:id="rId15"/>
    <p:sldId id="288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376264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Музей в жизни </a:t>
            </a:r>
            <a:br>
              <a:rPr lang="ru-RU" sz="6000" b="1" dirty="0" smtClean="0">
                <a:solidFill>
                  <a:schemeClr val="tx1"/>
                </a:solidFill>
              </a:rPr>
            </a:br>
            <a:r>
              <a:rPr lang="ru-RU" sz="6000" b="1" dirty="0" smtClean="0">
                <a:solidFill>
                  <a:schemeClr val="tx1"/>
                </a:solidFill>
              </a:rPr>
              <a:t>города Краснодара 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39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/>
          </p:nvPr>
        </p:nvSpPr>
        <p:spPr>
          <a:xfrm>
            <a:off x="354236" y="188640"/>
            <a:ext cx="8291512" cy="2074862"/>
          </a:xfrm>
        </p:spPr>
        <p:txBody>
          <a:bodyPr/>
          <a:lstStyle/>
          <a:p>
            <a:r>
              <a:rPr lang="ru-RU" sz="1800" dirty="0" smtClean="0">
                <a:effectLst/>
              </a:rPr>
              <a:t>          </a:t>
            </a:r>
            <a:r>
              <a:rPr lang="ru-RU" sz="1800" dirty="0" smtClean="0">
                <a:solidFill>
                  <a:schemeClr val="tx1"/>
                </a:solidFill>
                <a:effectLst/>
              </a:rPr>
              <a:t>Краснодарский </a:t>
            </a:r>
            <a:r>
              <a:rPr lang="ru-RU" sz="1800" dirty="0" smtClean="0">
                <a:solidFill>
                  <a:schemeClr val="tx1"/>
                </a:solidFill>
                <a:effectLst/>
              </a:rPr>
              <a:t>краевой художественный музей является одним из старейших музеев на Северном Кавказе. Его основание связано с именем </a:t>
            </a:r>
            <a:r>
              <a:rPr lang="ru-RU" sz="1800" dirty="0" err="1" smtClean="0">
                <a:solidFill>
                  <a:schemeClr val="tx1"/>
                </a:solidFill>
                <a:effectLst/>
              </a:rPr>
              <a:t>екатеринодарского</a:t>
            </a:r>
            <a:r>
              <a:rPr lang="ru-RU" sz="1800" dirty="0" smtClean="0">
                <a:solidFill>
                  <a:schemeClr val="tx1"/>
                </a:solidFill>
                <a:effectLst/>
              </a:rPr>
              <a:t> купца и мецената Федора Акимовича Коваленко. В течение нескольких десятилетий он собирал художественную коллекцию, которую в 1904 году безвозмездно передал в дар столице Кубани. С 1907 года и по сей день картинная галерея находится в здании инженера </a:t>
            </a:r>
            <a:r>
              <a:rPr lang="ru-RU" sz="1800" dirty="0" err="1" smtClean="0">
                <a:solidFill>
                  <a:schemeClr val="tx1"/>
                </a:solidFill>
                <a:effectLst/>
              </a:rPr>
              <a:t>Батырбека</a:t>
            </a:r>
            <a:r>
              <a:rPr lang="ru-RU" sz="18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effectLst/>
              </a:rPr>
              <a:t>Шарданова</a:t>
            </a:r>
            <a:r>
              <a:rPr lang="ru-RU" sz="1800" dirty="0" smtClean="0">
                <a:solidFill>
                  <a:schemeClr val="tx1"/>
                </a:solidFill>
                <a:effectLst/>
              </a:rPr>
              <a:t> – великолепном здании, расположенном в центре </a:t>
            </a:r>
            <a:r>
              <a:rPr lang="ru-RU" sz="1800" dirty="0" err="1" smtClean="0">
                <a:solidFill>
                  <a:schemeClr val="tx1"/>
                </a:solidFill>
                <a:effectLst/>
              </a:rPr>
              <a:t>Екатеринодара</a:t>
            </a:r>
            <a:r>
              <a:rPr lang="ru-RU" sz="1800" dirty="0" smtClean="0">
                <a:solidFill>
                  <a:schemeClr val="tx1"/>
                </a:solidFill>
                <a:effectLst/>
              </a:rPr>
              <a:t>.</a:t>
            </a:r>
          </a:p>
        </p:txBody>
      </p:sp>
      <p:sp>
        <p:nvSpPr>
          <p:cNvPr id="35843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420938"/>
            <a:ext cx="4038600" cy="3705225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 smtClean="0"/>
          </a:p>
        </p:txBody>
      </p:sp>
      <p:sp>
        <p:nvSpPr>
          <p:cNvPr id="35844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420938"/>
            <a:ext cx="4038600" cy="37052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46082" name="Picture 2" descr="http://kultura.kubangov.ru/www/kultura.nsf/0/d2a931c64306a460c32570d1003edc65/body/2.362C!OpenElement&amp;FieldElemFormat=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20888"/>
            <a:ext cx="6768752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57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kultura.kubangov.ru/www/kultura.nsf/0/c9a9b2be3c372c5ac32570c3005911a0/body/0.8930!OpenElement&amp;FieldElemFormat=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486" y="3645024"/>
            <a:ext cx="359287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Прямоугольник 3"/>
          <p:cNvSpPr>
            <a:spLocks noChangeArrowheads="1"/>
          </p:cNvSpPr>
          <p:nvPr/>
        </p:nvSpPr>
        <p:spPr bwMode="auto">
          <a:xfrm>
            <a:off x="539750" y="333375"/>
            <a:ext cx="7848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Краснодарский краевой выставочный зал изобразительных искусств (ККВЗИИ)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12776"/>
            <a:ext cx="51125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Выставочный зал был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открыт в 1989 году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крупнейшим центром изобразительных искусств на Юге России.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расположен в самом центре деловой и административной части города Краснодара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Краевой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выставочный зал активно проводит работу по пропаганде детского творчества, выявлению, представлению и поддержке юных дарований. Стали традиционными выставки работ студентов Кубанских учебных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заведений.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ККВЗИИ поддерживает творчество самодеятельных художников Кубани, проводя ежегодно краевые и персональные выставки, которые помогают выявить творческий потенциал народных умельцев. Благодаря этой работе не единичны стали случаи признания творчества самодеятельных художников и принятия их Союз Художников России.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раснодарский краевой выставочный зал изобразительных искусст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005" y="1391806"/>
            <a:ext cx="3609357" cy="240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04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621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Литературный </a:t>
            </a:r>
            <a:r>
              <a:rPr lang="ru-RU" dirty="0"/>
              <a:t>музей Кубани, являющийся отделом Краснодарского государственного историко-археологического музея-заповедника и открытый в 1988 году, впервые собрал и систематизировал информацию о кубанской словесности с момента переселения казаков на новые земли до наших дней. В экспозиции музея представлены уникальные рукописные и старопечатные книги кириллической письменности, книги-реликвии, привезённые казаками-переселенцами из </a:t>
            </a:r>
            <a:r>
              <a:rPr lang="ru-RU" dirty="0" err="1"/>
              <a:t>Межигорского</a:t>
            </a:r>
            <a:r>
              <a:rPr lang="ru-RU" dirty="0"/>
              <a:t> войскового монастыря запорожских казаков, редкие книги гражданской печати, материалы и книги Л.Г. Кухаренко - атамана Черноморского казачьего войска, </a:t>
            </a:r>
            <a:r>
              <a:rPr lang="ru-RU" dirty="0" smtClean="0"/>
              <a:t>прижизненные </a:t>
            </a:r>
            <a:r>
              <a:rPr lang="ru-RU" dirty="0"/>
              <a:t>и дореволюционные издания А.С. Пушкина, М.Ю. Лермонтова, А.И. Полетаева, местных писателей и историков, которые давно стали библиографической </a:t>
            </a:r>
            <a:r>
              <a:rPr lang="ru-RU" dirty="0" smtClean="0"/>
              <a:t>редкостью. Музей </a:t>
            </a:r>
            <a:r>
              <a:rPr lang="ru-RU" dirty="0"/>
              <a:t>организует и проводит обзорные и тематические экскурсии, лекции и музейные уроки, литературные вечера, встречи с кубанскими прозаиками и поэтами, стационарные и передвижные выставки.</a:t>
            </a:r>
            <a:endParaRPr lang="ru-RU" dirty="0"/>
          </a:p>
        </p:txBody>
      </p:sp>
      <p:pic>
        <p:nvPicPr>
          <p:cNvPr id="3" name="Picture 2" descr="Литературный музей Куб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590" y="3796463"/>
            <a:ext cx="4369668" cy="291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282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568952" cy="5760640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В Краснодаре существует Музей истории Северо-Кавказской железной дороги,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Музей почтовой связи на Кубани,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Музей военной техники парка 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им. 30-летия Победы,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96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324036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Музей истории СК Ж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80728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Музей военной техники &quot;Оружие Победы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357" y="4467944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26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82012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Дом-музей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В.Высоцкого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Музей-квартира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народного артиста СССР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Г.Ф.Пономаренко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Уникальной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достопримечательностью Краснодара является единственный в России музей культуризма «Самсон».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836712"/>
            <a:ext cx="28575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238" y="3228007"/>
            <a:ext cx="28575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34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72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Музей Казачества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242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852936"/>
            <a:ext cx="4453086" cy="2968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412776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Музей рассказывает о жизни и культуре казаков на Кубани с момента переселения по настоящее время. Экспозиция отражает своеобразие казачьего быта. Коллекция музея постоянно пополняется.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52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836712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Ежегодно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музеи Кубани посещают около 2 млн. жителей и гостей края. Сотрудниками музеев проводится в год около 45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тысяч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экскурсий, более 4 тысяч лекций, около 2 тысяч массовых мероприятий.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Музеями активно ведется выставочная деятельность. Ежегодно организуется около 600 стационарных выставок как из собственных фондов, так и из фондов музеев других регионов России, частных коллекций. Созданы и работают в городах и районах края более 200 передвижных выставок.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542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6963" y="620688"/>
            <a:ext cx="84969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Краснодар – исторический и крупнейший культурный центр Кубани. Уникальные материалы истории города и края представлены в многочисленных музеях.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Краснодарском крае работают 57 музеев, в том числе 6 филиалов. В настоящее время в музеях края экспонируется и хранится 1 млн. 116 тыс. подлинных предметов по истории, культуре, природе, изобразительному искусству. Это – уникальные коллекции древнего декоративно-прикладного искусства, русского и зарубежного изобразительного искусства, исторические реликвии, мемориальные фонды выдающихся деятелей России и Кубани, наших земляков – героев войны и труда, спортсменов, космонавтов, ученых, деятелей литературы и искусства, памятники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природы.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466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36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Краснодарский государственный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историко-археологический </a:t>
            </a:r>
            <a:r>
              <a:rPr lang="ru-RU" sz="2400" b="1" dirty="0" smtClean="0"/>
              <a:t>музей-заповедник</a:t>
            </a:r>
            <a:br>
              <a:rPr lang="ru-RU" sz="2400" b="1" dirty="0" smtClean="0"/>
            </a:br>
            <a:r>
              <a:rPr lang="ru-RU" sz="2400" b="1" dirty="0" smtClean="0"/>
              <a:t>им. Е.Д. </a:t>
            </a:r>
            <a:r>
              <a:rPr lang="ru-RU" sz="2400" b="1" dirty="0" err="1" smtClean="0"/>
              <a:t>Фелицына</a:t>
            </a:r>
            <a:endParaRPr lang="ru-RU" sz="24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24744"/>
            <a:ext cx="9036496" cy="4971256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Picture 2" descr="C:\Users\Алексей\Desktop\маме для работы\архитектура Краснодара\0_23110_78ecf70c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268760"/>
            <a:ext cx="7992888" cy="544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64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836712"/>
            <a:ext cx="79928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sz="2000" dirty="0" smtClean="0"/>
              <a:t>Краснодарский </a:t>
            </a:r>
            <a:r>
              <a:rPr lang="ru-RU" sz="2000" dirty="0"/>
              <a:t>государственный историко-археологический музей-заповедник был основан в 1879 г. С 1991 г. музей-заповедник носит имя своего основателя </a:t>
            </a:r>
            <a:r>
              <a:rPr lang="ru-RU" sz="2000" dirty="0" err="1"/>
              <a:t>Фелицына</a:t>
            </a:r>
            <a:r>
              <a:rPr lang="ru-RU" sz="2000" dirty="0"/>
              <a:t> Евгения Дмитриевича (1848-1903). Экспозиции музея знакомят посетителей с природой Кубани, ее насыщенной историей с древнейших времен до наших дней.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/>
              <a:t>      Музей располагает богатыми коллекциями, рассказывающими о жизни племен, народов и этнических групп, проживающих на территории края. Посетители могут познакомиться с многочисленными экспонатами, представляющими историю кубанского казачества.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/>
              <a:t>       В Золотой кладовой музея выставлены уникальные творения древних мастеров из золота, серебра, бронзы, керамики, стекла. Всего в фондах Краснодарского государственного историко-археологического музея-заповедника хранится 428,4 тыс. экспонатов.</a:t>
            </a:r>
          </a:p>
        </p:txBody>
      </p:sp>
    </p:spTree>
    <p:extLst>
      <p:ext uri="{BB962C8B-B14F-4D97-AF65-F5344CB8AC3E}">
        <p14:creationId xmlns:p14="http://schemas.microsoft.com/office/powerpoint/2010/main" val="333467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kultura.kubangov.ru/html/nato-6jw43h.html/$FILE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8208962" cy="590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04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kultura.kubangov.ru/html/nato-6jw43h.html/$FILE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2656"/>
            <a:ext cx="7903309" cy="57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35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kultura.kubangov.ru/html/nato-6jw43h.html/$FILE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49275"/>
            <a:ext cx="8137525" cy="568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400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kultura.kubangov.ru/html/nato-6jw43h.html/$FILE/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8135938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28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74846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Краснодарский краевой художественный музей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им. Ф.А. Коваленко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pic>
        <p:nvPicPr>
          <p:cNvPr id="10" name="Picture 7" descr="C:\Users\Алексей\Desktop\маме для работы\архитектура Краснодара\4705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78712"/>
            <a:ext cx="6624736" cy="538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68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65</TotalTime>
  <Words>567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Музей в жизни  города Краснодара </vt:lpstr>
      <vt:lpstr> </vt:lpstr>
      <vt:lpstr>Краснодарский государственный  историко-археологический музей-заповедник им. Е.Д. Фелицына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Краснодарский краевой художественный музей им. Ф.А. Коваленко </vt:lpstr>
      <vt:lpstr>          Краснодарский краевой художественный музей является одним из старейших музеев на Северном Кавказе. Его основание связано с именем екатеринодарского купца и мецената Федора Акимовича Коваленко. В течение нескольких десятилетий он собирал художественную коллекцию, которую в 1904 году безвозмездно передал в дар столице Кубани. С 1907 года и по сей день картинная галерея находится в здании инженера Батырбека Шарданова – великолепном здании, расположенном в центре Екатеринодара.</vt:lpstr>
      <vt:lpstr>Презентация PowerPoint</vt:lpstr>
      <vt:lpstr>Презентация PowerPoint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в жизни  города Краснодара </dc:title>
  <dc:creator>Алексей</dc:creator>
  <cp:lastModifiedBy>Алексей</cp:lastModifiedBy>
  <cp:revision>10</cp:revision>
  <dcterms:created xsi:type="dcterms:W3CDTF">2013-08-30T10:22:23Z</dcterms:created>
  <dcterms:modified xsi:type="dcterms:W3CDTF">2013-09-02T10:58:08Z</dcterms:modified>
</cp:coreProperties>
</file>