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4FFDADF-F788-440D-A7D3-9FACFD925D1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8020672-78EC-40A8-A58E-C6C948F5DE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4;&#1077;&#1085;&#1080;&#1089;\&#1056;&#1072;&#1073;&#1086;&#1095;&#1080;&#1081;%20&#1089;&#1090;&#1086;&#1083;\43_09-Waltzofthesn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Коллективная работа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69349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Первый снег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Денис\Рабочий стол\изображения\первый снег\пласт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715016"/>
            <a:ext cx="8599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Пластов А.А. «Первый снег»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Денис\Рабочий стол\изображения\первый снег\bd40cdfeb2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88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934670"/>
            <a:ext cx="8858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С. Жуковский «Первый снег»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Денис\Рабочий стол\изображения\первый снег\61888455_1279950826_bb54a77f8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5934670"/>
            <a:ext cx="7101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С. Жуковский «Зимой»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Денис\Рабочий стол\изображения\первый снег\первый-снег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7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43_09-Waltzofthes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786578" y="4786322"/>
            <a:ext cx="304800" cy="304800"/>
          </a:xfrm>
          <a:prstGeom prst="rect">
            <a:avLst/>
          </a:prstGeom>
        </p:spPr>
      </p:pic>
      <p:pic>
        <p:nvPicPr>
          <p:cNvPr id="4102" name="Picture 6" descr="C:\Documents and Settings\Денис\Рабочий стол\изображения\деревья\TreeSilhouette0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928670"/>
            <a:ext cx="3643338" cy="4048154"/>
          </a:xfrm>
          <a:prstGeom prst="rect">
            <a:avLst/>
          </a:prstGeom>
          <a:noFill/>
        </p:spPr>
      </p:pic>
      <p:pic>
        <p:nvPicPr>
          <p:cNvPr id="9" name="Picture 6" descr="C:\Documents and Settings\Денис\Рабочий стол\изображения\деревья\TreeSilhouette029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658793"/>
            <a:ext cx="3287549" cy="36528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Documents and Settings\Денис\Рабочий стол\изображения\деревья\1197089215348827870Chrisdesign_Tree_silhouettes_6.svg.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2714620"/>
            <a:ext cx="1335088" cy="2555875"/>
          </a:xfrm>
          <a:prstGeom prst="rect">
            <a:avLst/>
          </a:prstGeom>
          <a:noFill/>
        </p:spPr>
      </p:pic>
      <p:pic>
        <p:nvPicPr>
          <p:cNvPr id="4098" name="Picture 2" descr="C:\Documents and Settings\Денис\Рабочий стол\изображения\деревья\1197089211475574592Chrisdesign_Tree_silhouettes_5.svg.hi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424237"/>
            <a:ext cx="4724400" cy="3433763"/>
          </a:xfrm>
          <a:prstGeom prst="rect">
            <a:avLst/>
          </a:prstGeom>
          <a:noFill/>
        </p:spPr>
      </p:pic>
      <p:pic>
        <p:nvPicPr>
          <p:cNvPr id="4100" name="Picture 4" descr="C:\Documents and Settings\Денис\Рабочий стол\изображения\деревья\1197089215348827870Chrisdesign_Tree_silhouettes_61.svg.h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1238" y="3933825"/>
            <a:ext cx="1335087" cy="255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0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YamatoPainting</Template>
  <TotalTime>12</TotalTime>
  <Words>24</Words>
  <Application>Microsoft Office PowerPoint</Application>
  <PresentationFormat>Экран (4:3)</PresentationFormat>
  <Paragraphs>5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YamatoPainting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Home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 Lawlier</dc:creator>
  <cp:lastModifiedBy>Юлия Скворцова</cp:lastModifiedBy>
  <cp:revision>3</cp:revision>
  <dcterms:created xsi:type="dcterms:W3CDTF">2010-10-25T10:04:57Z</dcterms:created>
  <dcterms:modified xsi:type="dcterms:W3CDTF">2013-10-09T12:47:29Z</dcterms:modified>
</cp:coreProperties>
</file>