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7203B-21FE-4D12-A12D-D90085783744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E93ED-42A3-4262-B99B-E6977B651F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7203B-21FE-4D12-A12D-D90085783744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E93ED-42A3-4262-B99B-E6977B651F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7203B-21FE-4D12-A12D-D90085783744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E93ED-42A3-4262-B99B-E6977B651F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7203B-21FE-4D12-A12D-D90085783744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E93ED-42A3-4262-B99B-E6977B651F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7203B-21FE-4D12-A12D-D90085783744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E93ED-42A3-4262-B99B-E6977B651F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7203B-21FE-4D12-A12D-D90085783744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E93ED-42A3-4262-B99B-E6977B651F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7203B-21FE-4D12-A12D-D90085783744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E93ED-42A3-4262-B99B-E6977B651F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7203B-21FE-4D12-A12D-D90085783744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E93ED-42A3-4262-B99B-E6977B651F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7203B-21FE-4D12-A12D-D90085783744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E93ED-42A3-4262-B99B-E6977B651F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7203B-21FE-4D12-A12D-D90085783744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E93ED-42A3-4262-B99B-E6977B651F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7203B-21FE-4D12-A12D-D90085783744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E93ED-42A3-4262-B99B-E6977B651F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F7203B-21FE-4D12-A12D-D90085783744}" type="datetimeFigureOut">
              <a:rPr lang="ru-RU" smtClean="0"/>
              <a:t>09.10.2013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BE93ED-42A3-4262-B99B-E6977B651F1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63688" y="0"/>
            <a:ext cx="50680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Reported Speech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1844824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Mother said: “ I 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want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a cup of tea”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2780928"/>
            <a:ext cx="8244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Mother said </a:t>
            </a: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she 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wanted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a cup of tea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11960" y="1484784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Present Simple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3968" y="2420888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Past Simple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450912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Sasha said: “Water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boils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at 100 degrees”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5373216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Sasha said</a:t>
            </a: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 that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water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boils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at 100 degrees.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07904" y="4149080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Present Simple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07904" y="5085184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Present Simple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  <p:bldP spid="10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332656"/>
            <a:ext cx="86764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Sam said: “I 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am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in Moscow for the  first time”.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988840"/>
            <a:ext cx="86764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Sam said </a:t>
            </a:r>
            <a:r>
              <a:rPr lang="en-US" sz="4800" i="1" dirty="0" smtClean="0"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he 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in Moscow for the  first time”.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3573016"/>
            <a:ext cx="86764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He  said: “Three by three 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is  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nine”.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4581128"/>
            <a:ext cx="93965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He said </a:t>
            </a:r>
            <a:r>
              <a:rPr lang="en-US" sz="4800" i="1" dirty="0" smtClean="0">
                <a:latin typeface="Times New Roman" pitchFamily="18" charset="0"/>
                <a:cs typeface="Times New Roman" pitchFamily="18" charset="0"/>
              </a:rPr>
              <a:t>that 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three by three 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nine.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332656"/>
            <a:ext cx="86764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They  said: “We 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met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long ago”.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484784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They  said </a:t>
            </a:r>
            <a:r>
              <a:rPr lang="en-US" sz="4800" i="1" dirty="0" smtClean="0"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they 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had met 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long ago.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39952" y="0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Past Simple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48064" y="1268760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Past Perfect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4941168"/>
            <a:ext cx="94685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They said </a:t>
            </a:r>
            <a:r>
              <a:rPr lang="en-US" sz="4800" i="1" dirty="0" smtClean="0"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they 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 met </a:t>
            </a:r>
            <a:r>
              <a:rPr lang="en-US" sz="4800" u="sng" dirty="0" smtClean="0">
                <a:latin typeface="Times New Roman" pitchFamily="18" charset="0"/>
                <a:cs typeface="Times New Roman" pitchFamily="18" charset="0"/>
              </a:rPr>
              <a:t>on March 2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3429000"/>
            <a:ext cx="86764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They  said: “We 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met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u="sng" dirty="0" smtClean="0">
                <a:latin typeface="Times New Roman" pitchFamily="18" charset="0"/>
                <a:cs typeface="Times New Roman" pitchFamily="18" charset="0"/>
              </a:rPr>
              <a:t>on March 2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”.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99992" y="4797152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Past Simple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11960" y="3212976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Past Simple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0"/>
            <a:ext cx="50680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Reported Speech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196752"/>
            <a:ext cx="8460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u="sng" dirty="0" smtClean="0">
                <a:latin typeface="Times New Roman" pitchFamily="18" charset="0"/>
                <a:cs typeface="Times New Roman" pitchFamily="18" charset="0"/>
              </a:rPr>
              <a:t>Usually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Present Simple       Past Simple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5364088" y="1484784"/>
            <a:ext cx="576064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0" y="2060848"/>
            <a:ext cx="93965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u="sng" dirty="0" smtClean="0">
                <a:latin typeface="Times New Roman" pitchFamily="18" charset="0"/>
                <a:cs typeface="Times New Roman" pitchFamily="18" charset="0"/>
              </a:rPr>
              <a:t>General truth, facts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Present Simple       Present Simple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5868144" y="2348880"/>
            <a:ext cx="504056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3212976"/>
            <a:ext cx="9144000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720080" y="3645024"/>
            <a:ext cx="8460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u="sng" dirty="0" smtClean="0">
                <a:latin typeface="Times New Roman" pitchFamily="18" charset="0"/>
                <a:cs typeface="Times New Roman" pitchFamily="18" charset="0"/>
              </a:rPr>
              <a:t>Usually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Past Simple       Past Perfect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4788024" y="3933056"/>
            <a:ext cx="648072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0" y="4509120"/>
            <a:ext cx="93965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u="sng" dirty="0" smtClean="0">
                <a:latin typeface="Times New Roman" pitchFamily="18" charset="0"/>
                <a:cs typeface="Times New Roman" pitchFamily="18" charset="0"/>
              </a:rPr>
              <a:t>Exact time in the past  </a:t>
            </a:r>
            <a:r>
              <a:rPr lang="en-US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Past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Simple        Past Simple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5580112" y="4797152"/>
            <a:ext cx="576064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/>
      <p:bldP spid="6" grpId="0" animBg="1"/>
      <p:bldP spid="7" grpId="0" animBg="1"/>
      <p:bldP spid="8" grpId="0"/>
      <p:bldP spid="9" grpId="0" animBg="1"/>
      <p:bldP spid="10" grpId="0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</TotalTime>
  <Words>168</Words>
  <Application>Microsoft Office PowerPoint</Application>
  <PresentationFormat>Экран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Wolfish Lair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Айгуль</cp:lastModifiedBy>
  <cp:revision>11</cp:revision>
  <dcterms:created xsi:type="dcterms:W3CDTF">2013-02-19T12:05:52Z</dcterms:created>
  <dcterms:modified xsi:type="dcterms:W3CDTF">2013-10-09T06:54:41Z</dcterms:modified>
</cp:coreProperties>
</file>