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6"/>
  </p:notesMasterIdLst>
  <p:sldIdLst>
    <p:sldId id="256" r:id="rId3"/>
    <p:sldId id="258" r:id="rId4"/>
    <p:sldId id="257" r:id="rId5"/>
    <p:sldId id="261" r:id="rId6"/>
    <p:sldId id="259" r:id="rId7"/>
    <p:sldId id="260" r:id="rId8"/>
    <p:sldId id="274" r:id="rId9"/>
    <p:sldId id="262" r:id="rId10"/>
    <p:sldId id="267" r:id="rId11"/>
    <p:sldId id="266" r:id="rId12"/>
    <p:sldId id="268" r:id="rId13"/>
    <p:sldId id="271" r:id="rId14"/>
    <p:sldId id="264" r:id="rId15"/>
    <p:sldId id="263" r:id="rId16"/>
    <p:sldId id="270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496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4" autoAdjust="0"/>
    <p:restoredTop sz="9466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988F3-64DE-4E7D-9704-5E841DF23E61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24F90-DFD8-4D7B-8209-73CAD0AA8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6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24F90-DFD8-4D7B-8209-73CAD0AA872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 userDrawn="1"/>
        </p:nvSpPr>
        <p:spPr>
          <a:xfrm rot="167672">
            <a:off x="2698853" y="-42529"/>
            <a:ext cx="842113" cy="6868632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 userDrawn="1"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 userDrawn="1"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 userDrawn="1"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 userDrawn="1"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384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8" name="Полилиния 7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Полилиния 21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" name="Группа 12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Группа 13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Полилиния 14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27" name="Группа 26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8" name="Овал 2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41" name="Овал 4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Овал 4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4" name="Овал 53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14096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8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marL="0" lvl="0" indent="0" algn="ctr">
              <a:buNone/>
            </a:pPr>
            <a:r>
              <a:rPr lang="ru-RU" smtClean="0"/>
              <a:t>Образец текста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 rot="4495045">
            <a:off x="7750986" y="2100643"/>
            <a:ext cx="307901" cy="450659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 userDrawn="1"/>
        </p:nvGrpSpPr>
        <p:grpSpPr>
          <a:xfrm rot="13759740">
            <a:off x="6442905" y="4835439"/>
            <a:ext cx="307901" cy="450659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0"/>
              <a:endCxn id="3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 userDrawn="1"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278457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9" name="Полилиния 8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Полилиния 22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Полилиния 20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25" name="Группа 24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6" name="Овал 2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9" name="Овал 3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2" name="Овал 5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Овал 5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103834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2" name="Группа 21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92644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9" name="Полилиния 8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7" name="Полилиния 16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олилиния 12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 userDrawn="1"/>
        </p:nvGrpSpPr>
        <p:grpSpPr>
          <a:xfrm rot="7987570">
            <a:off x="7841083" y="4568725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6215520" y="507042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607831" y="6294716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96731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292F-CDC4-4C2A-91D3-FE4AEA0F8F35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4FA0-DE96-4D37-9B96-70834AE17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87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53;&#1077;%20&#1091;&#1076;&#1072;&#1083;&#1103;&#1090;&#1100;\a_subbotin_-_pesnya_o_prirode%20(www.vozmimp3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 txBox="1">
            <a:spLocks noGrp="1" noChangeAspect="1"/>
          </p:cNvSpPr>
          <p:nvPr>
            <p:ph type="subTitle" idx="1"/>
          </p:nvPr>
        </p:nvSpPr>
        <p:spPr>
          <a:xfrm>
            <a:off x="3143240" y="572326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>
                  <a:noFill/>
                </a:ln>
                <a:blipFill>
                  <a:blip r:embed="rId3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</a:rPr>
              <a:t>Удивительное рядом</a:t>
            </a:r>
            <a:endParaRPr lang="ru-RU" sz="6000" b="1" dirty="0">
              <a:ln>
                <a:noFill/>
              </a:ln>
              <a:blipFill>
                <a:blip r:embed="rId3"/>
                <a:tile tx="0" ty="0" sx="100000" sy="100000" flip="none" algn="tl"/>
              </a:blipFill>
              <a:effectLst>
                <a:glow rad="101600">
                  <a:schemeClr val="accent3">
                    <a:lumMod val="75000"/>
                    <a:alpha val="60000"/>
                  </a:schemeClr>
                </a:glow>
              </a:effectLst>
              <a:latin typeface="Arno Pro Smbd Display" pitchFamily="18" charset="0"/>
            </a:endParaRPr>
          </a:p>
        </p:txBody>
      </p:sp>
      <p:pic>
        <p:nvPicPr>
          <p:cNvPr id="1026" name="Picture 2" descr="C:\Users\Администратор\Desktop\природа\IMG_45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2571744"/>
            <a:ext cx="5175236" cy="3450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a_subbotin_-_pesnya_o_prirode (www.vozmimp3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9687954"/>
      </p:ext>
    </p:extLst>
  </p:cSld>
  <p:clrMapOvr>
    <a:masterClrMapping/>
  </p:clrMapOvr>
  <p:transition spd="slow" advTm="157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4"/>
            <a:ext cx="4357718" cy="32259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428604"/>
            <a:ext cx="2987675" cy="32147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000504"/>
            <a:ext cx="3703638" cy="2547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000504"/>
            <a:ext cx="3932237" cy="2628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931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14290"/>
            <a:ext cx="4027491" cy="2697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14290"/>
            <a:ext cx="3927504" cy="26385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429000"/>
            <a:ext cx="4214842" cy="28271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3286125"/>
            <a:ext cx="2000264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943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1406" y="2285992"/>
            <a:ext cx="521497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214290"/>
            <a:ext cx="2500329" cy="3735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0"/>
            <a:ext cx="4930808" cy="3297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071942"/>
            <a:ext cx="3619734" cy="2424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3571876"/>
            <a:ext cx="4565687" cy="3053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43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5072098" cy="3809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Администратор\Desktop\природа\IMG_45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4286256"/>
            <a:ext cx="4429156" cy="2357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817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14282" y="85200"/>
            <a:ext cx="8715436" cy="1629288"/>
          </a:xfrm>
        </p:spPr>
        <p:txBody>
          <a:bodyPr>
            <a:prstTxWarp prst="textDoubleWave1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Родная природа </a:t>
            </a:r>
            <a:r>
              <a:rPr lang="ru-RU"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–</a:t>
            </a: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 это </a:t>
            </a:r>
            <a:endParaRPr sz="4500" dirty="0" smtClean="0">
              <a:ln>
                <a:noFill/>
              </a:ln>
              <a:blipFill>
                <a:blip r:embed="rId2"/>
                <a:tile tx="0" ty="0" sx="100000" sy="100000" flip="none" algn="tl"/>
              </a:blipFill>
              <a:effectLst>
                <a:glow rad="101600">
                  <a:schemeClr val="accent3">
                    <a:lumMod val="75000"/>
                    <a:alpha val="60000"/>
                  </a:schemeClr>
                </a:glow>
              </a:effectLst>
              <a:latin typeface="Arno Pro Smbd Display" pitchFamily="18" charset="0"/>
              <a:ea typeface="+mn-ea"/>
              <a:cs typeface="+mn-cs"/>
            </a:endParaRPr>
          </a:p>
        </p:txBody>
      </p:sp>
      <p:pic>
        <p:nvPicPr>
          <p:cNvPr id="5" name="Рисунок 4" descr="IMG_45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357298"/>
            <a:ext cx="3000396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45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5008" y="1428736"/>
            <a:ext cx="3000364" cy="4500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42910" y="6072206"/>
            <a:ext cx="7929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                  </a:t>
            </a:r>
            <a:r>
              <a:rPr lang="ru-RU" sz="4000" dirty="0" smtClean="0"/>
              <a:t>и наша речка Калитва</a:t>
            </a:r>
            <a:endParaRPr lang="ru-RU" sz="3200" dirty="0"/>
          </a:p>
        </p:txBody>
      </p:sp>
    </p:spTree>
  </p:cSld>
  <p:clrMapOvr>
    <a:masterClrMapping/>
  </p:clrMapOvr>
  <p:transition advTm="926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5214950"/>
            <a:ext cx="8977023" cy="1224136"/>
          </a:xfrm>
        </p:spPr>
        <p:txBody>
          <a:bodyPr>
            <a:normAutofit/>
          </a:bodyPr>
          <a:lstStyle/>
          <a:p>
            <a:r>
              <a:rPr sz="3200" smtClean="0"/>
              <a:t>И камыши, растущие по её берегам</a:t>
            </a:r>
            <a:endParaRPr lang="ru-RU" sz="3200" dirty="0"/>
          </a:p>
        </p:txBody>
      </p:sp>
      <p:pic>
        <p:nvPicPr>
          <p:cNvPr id="4" name="Содержимое 3" descr="IMG_45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357298"/>
            <a:ext cx="4714907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SCN22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1395491"/>
            <a:ext cx="3857652" cy="33908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901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41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214290"/>
            <a:ext cx="7019925" cy="467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85720" y="5214950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 крошечная «божья коровка», кокетливо выглядывающая из – под листьев</a:t>
            </a:r>
            <a:endParaRPr lang="ru-RU" sz="3600" dirty="0"/>
          </a:p>
        </p:txBody>
      </p:sp>
    </p:spTree>
  </p:cSld>
  <p:clrMapOvr>
    <a:masterClrMapping/>
  </p:clrMapOvr>
  <p:transition advTm="892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0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0"/>
            <a:ext cx="8072494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585789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 и ягоды клубники </a:t>
            </a:r>
            <a:endParaRPr lang="ru-RU" sz="4800" dirty="0"/>
          </a:p>
        </p:txBody>
      </p:sp>
    </p:spTree>
  </p:cSld>
  <p:clrMapOvr>
    <a:masterClrMapping/>
  </p:clrMapOvr>
  <p:transition advTm="864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636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</a:t>
            </a:r>
            <a:r>
              <a:rPr smtClean="0"/>
              <a:t> гордые толстые грибы, стоящие у всех на виду. </a:t>
            </a:r>
            <a:endParaRPr lang="ru-RU" dirty="0"/>
          </a:p>
        </p:txBody>
      </p:sp>
      <p:pic>
        <p:nvPicPr>
          <p:cNvPr id="4" name="Содержимое 3" descr="DSCN217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57290" y="0"/>
            <a:ext cx="6500858" cy="4875643"/>
          </a:xfrm>
        </p:spPr>
      </p:pic>
    </p:spTree>
  </p:cSld>
  <p:clrMapOvr>
    <a:masterClrMapping/>
  </p:clrMapOvr>
  <p:transition advTm="912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72074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</a:t>
            </a:r>
            <a:r>
              <a:rPr smtClean="0"/>
              <a:t> целое семейство опят, которое расположилось у пня</a:t>
            </a:r>
            <a:endParaRPr lang="ru-RU" dirty="0"/>
          </a:p>
        </p:txBody>
      </p:sp>
      <p:pic>
        <p:nvPicPr>
          <p:cNvPr id="4" name="Содержимое 3" descr="IMG_41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0"/>
            <a:ext cx="6929486" cy="4619657"/>
          </a:xfrm>
        </p:spPr>
      </p:pic>
    </p:spTree>
  </p:cSld>
  <p:clrMapOvr>
    <a:masterClrMapping/>
  </p:clrMapOvr>
  <p:transition advTm="912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000240"/>
            <a:ext cx="9144000" cy="4571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Родная природа – это не только источник чистого воздуха и экологически чистых продуктов, но еще и красота, и душа Родины.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06" y="4429132"/>
            <a:ext cx="90725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Arno Pro Smbd Display" pitchFamily="18" charset="0"/>
              </a:rPr>
              <a:t> </a:t>
            </a:r>
            <a:endParaRPr lang="ru-RU" sz="2200" dirty="0">
              <a:latin typeface="+mj-lt"/>
            </a:endParaRP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18405"/>
            <a:ext cx="9144000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И</a:t>
            </a:r>
            <a:r>
              <a:rPr smtClean="0"/>
              <a:t> капуста, растущая на грядке</a:t>
            </a:r>
            <a:endParaRPr lang="ru-RU" dirty="0"/>
          </a:p>
        </p:txBody>
      </p:sp>
      <p:pic>
        <p:nvPicPr>
          <p:cNvPr id="4" name="Содержимое 3" descr="DSCN219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57290" y="357166"/>
            <a:ext cx="6072230" cy="4554172"/>
          </a:xfrm>
        </p:spPr>
      </p:pic>
    </p:spTree>
  </p:cSld>
  <p:clrMapOvr>
    <a:masterClrMapping/>
  </p:clrMapOvr>
  <p:transition advTm="834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72074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</a:t>
            </a:r>
            <a:r>
              <a:rPr smtClean="0"/>
              <a:t> белоствольные красавицы в осеннем наряде</a:t>
            </a:r>
            <a:endParaRPr lang="ru-RU" dirty="0"/>
          </a:p>
        </p:txBody>
      </p:sp>
      <p:pic>
        <p:nvPicPr>
          <p:cNvPr id="4" name="Содержимое 3" descr="DSCN21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214290"/>
            <a:ext cx="6215106" cy="4661329"/>
          </a:xfrm>
        </p:spPr>
      </p:pic>
    </p:spTree>
  </p:cSld>
  <p:clrMapOvr>
    <a:masterClrMapping/>
  </p:clrMapOvr>
  <p:transition advTm="1017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</a:t>
            </a:r>
            <a:r>
              <a:rPr smtClean="0"/>
              <a:t> сосновый лес в окрестности      с. </a:t>
            </a:r>
            <a:r>
              <a:rPr lang="ru-RU" dirty="0" smtClean="0"/>
              <a:t>М</a:t>
            </a:r>
            <a:r>
              <a:rPr smtClean="0"/>
              <a:t>аньково </a:t>
            </a:r>
            <a:endParaRPr lang="ru-RU" dirty="0"/>
          </a:p>
        </p:txBody>
      </p:sp>
      <p:pic>
        <p:nvPicPr>
          <p:cNvPr id="4" name="Содержимое 3" descr="-1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285728"/>
            <a:ext cx="6643734" cy="4429156"/>
          </a:xfrm>
        </p:spPr>
      </p:pic>
    </p:spTree>
  </p:cSld>
  <p:clrMapOvr>
    <a:masterClrMapping/>
  </p:clrMapOvr>
  <p:transition advTm="1212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4624"/>
            <a:ext cx="9144000" cy="367012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Природа нашей Родины не может никого оставить равнодушным </a:t>
            </a:r>
            <a:endParaRPr lang="ru-RU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5643578"/>
            <a:ext cx="9144000" cy="121442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Презентацию подготовила учитель начальных классов </a:t>
            </a:r>
          </a:p>
          <a:p>
            <a:pPr algn="ctr">
              <a:buNone/>
            </a:pPr>
            <a:r>
              <a:rPr lang="ru-RU" dirty="0" smtClean="0"/>
              <a:t> МБОУ  Маньковская  СОШ</a:t>
            </a:r>
          </a:p>
          <a:p>
            <a:pPr algn="ctr">
              <a:buNone/>
            </a:pPr>
            <a:r>
              <a:rPr lang="ru-RU" dirty="0" smtClean="0"/>
              <a:t>Чумакова </a:t>
            </a:r>
            <a:r>
              <a:rPr lang="ru-RU" smtClean="0"/>
              <a:t>Елена  Викторовна </a:t>
            </a:r>
            <a:endParaRPr lang="ru-RU" dirty="0"/>
          </a:p>
        </p:txBody>
      </p:sp>
    </p:spTree>
  </p:cSld>
  <p:clrMapOvr>
    <a:masterClrMapping/>
  </p:clrMapOvr>
  <p:transition advTm="1956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72560" cy="1629288"/>
          </a:xfrm>
        </p:spPr>
        <p:txBody>
          <a:bodyPr>
            <a:prstTxWarp prst="textDoubleWave1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sz="48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Наши родные просторы</a:t>
            </a: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 </a:t>
            </a:r>
            <a:b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</a:b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 </a:t>
            </a:r>
            <a:endParaRPr sz="4500" dirty="0" smtClean="0">
              <a:ln>
                <a:noFill/>
              </a:ln>
              <a:blipFill>
                <a:blip r:embed="rId2"/>
                <a:tile tx="0" ty="0" sx="100000" sy="100000" flip="none" algn="tl"/>
              </a:blipFill>
              <a:effectLst>
                <a:glow rad="101600">
                  <a:schemeClr val="accent3">
                    <a:lumMod val="75000"/>
                    <a:alpha val="60000"/>
                  </a:schemeClr>
                </a:glow>
              </a:effectLst>
              <a:latin typeface="Arno Pro Smbd Display" pitchFamily="18" charset="0"/>
              <a:ea typeface="+mn-ea"/>
              <a:cs typeface="+mn-cs"/>
            </a:endParaRPr>
          </a:p>
        </p:txBody>
      </p:sp>
      <p:pic>
        <p:nvPicPr>
          <p:cNvPr id="2050" name="Picture 2" descr="C:\Users\Администратор\Desktop\природа\IMG_45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285860"/>
            <a:ext cx="8072462" cy="53819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89777486"/>
      </p:ext>
    </p:extLst>
  </p:cSld>
  <p:clrMapOvr>
    <a:masterClrMapping/>
  </p:clrMapOvr>
  <p:transition advTm="936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43446"/>
            <a:ext cx="9144000" cy="2214554"/>
          </a:xfrm>
          <a:solidFill>
            <a:schemeClr val="accent3">
              <a:lumMod val="60000"/>
              <a:lumOff val="40000"/>
              <a:alpha val="69000"/>
            </a:schemeClr>
          </a:solidFill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Смотришь на бегущие по небу облака и можешь сочинять интересные сюжеты, представлять необычные картины </a:t>
            </a:r>
            <a:endParaRPr lang="ru-RU" dirty="0"/>
          </a:p>
        </p:txBody>
      </p:sp>
      <p:pic>
        <p:nvPicPr>
          <p:cNvPr id="3074" name="Picture 2" descr="C:\Users\Администратор\Desktop\природа\IMG_45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357166"/>
            <a:ext cx="6786610" cy="4167483"/>
          </a:xfrm>
          <a:prstGeom prst="rect">
            <a:avLst/>
          </a:prstGeom>
          <a:noFill/>
        </p:spPr>
      </p:pic>
    </p:spTree>
  </p:cSld>
  <p:clrMapOvr>
    <a:masterClrMapping/>
  </p:clrMapOvr>
  <p:transition advTm="837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природа\IMG_45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214290"/>
            <a:ext cx="2500330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Администратор\Desktop\природа\IMG_45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143636" y="3643290"/>
            <a:ext cx="2571768" cy="2928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C:\Users\Администратор\Desktop\природа\IMG_45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637343"/>
            <a:ext cx="5143536" cy="2934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Администратор\Desktop\природа\-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14290"/>
            <a:ext cx="5000660" cy="3154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009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1785926"/>
          </a:xfrm>
        </p:spPr>
        <p:txBody>
          <a:bodyPr>
            <a:prstTxWarp prst="textDoubleWave1">
              <a:avLst>
                <a:gd name="adj1" fmla="val 6250"/>
                <a:gd name="adj2" fmla="val -1893"/>
              </a:avLst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Весна </a:t>
            </a:r>
            <a:r>
              <a:rPr lang="ru-RU" sz="4500" dirty="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–</a:t>
            </a: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 пора цветения, пробуждения природы</a:t>
            </a:r>
            <a:endParaRPr sz="4500" dirty="0" smtClean="0">
              <a:ln>
                <a:noFill/>
              </a:ln>
              <a:blipFill>
                <a:blip r:embed="rId2"/>
                <a:tile tx="0" ty="0" sx="100000" sy="100000" flip="none" algn="tl"/>
              </a:blipFill>
              <a:effectLst>
                <a:glow rad="101600">
                  <a:schemeClr val="accent3">
                    <a:lumMod val="75000"/>
                    <a:alpha val="60000"/>
                  </a:schemeClr>
                </a:glow>
              </a:effectLst>
              <a:latin typeface="Arno Pro Smbd Display" pitchFamily="18" charset="0"/>
              <a:ea typeface="+mn-ea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90948" y="5000636"/>
            <a:ext cx="8229600" cy="146543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Природа весной выглядит умытой красавицей, которая прихорашивается у зеркала.</a:t>
            </a:r>
            <a:endParaRPr lang="ru-RU" dirty="0"/>
          </a:p>
        </p:txBody>
      </p:sp>
      <p:pic>
        <p:nvPicPr>
          <p:cNvPr id="5122" name="Picture 2" descr="C:\Users\Администратор\Desktop\природа\-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785926"/>
            <a:ext cx="547656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17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71480"/>
            <a:ext cx="8547473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73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4786322"/>
            <a:ext cx="9144000" cy="165276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sz="360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зеркало </a:t>
            </a:r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</a:t>
            </a:r>
            <a:r>
              <a:rPr sz="360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голубые небеса, по  которым бегут белые пушистые облака</a:t>
            </a: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Содержимое 4" descr="IMG_449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214290"/>
            <a:ext cx="6858048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20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00702"/>
            <a:ext cx="9144000" cy="1357298"/>
          </a:xfrm>
          <a:solidFill>
            <a:schemeClr val="accent3">
              <a:lumMod val="60000"/>
              <a:lumOff val="40000"/>
              <a:alpha val="69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Каждый цветок в отдельности – это шедевр, которым можно любоваться и восхищаться.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85200"/>
            <a:ext cx="9144000" cy="1629288"/>
          </a:xfrm>
        </p:spPr>
        <p:txBody>
          <a:bodyPr>
            <a:prstTxWarp prst="textDoubleWave1">
              <a:avLst/>
            </a:prstTxWarp>
            <a:noAutofit/>
          </a:bodyPr>
          <a:lstStyle/>
          <a:p>
            <a:pPr>
              <a:spcBef>
                <a:spcPct val="20000"/>
              </a:spcBef>
            </a:pP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Еще одно чудо природы </a:t>
            </a:r>
            <a:r>
              <a:rPr lang="ru-RU" sz="4500" dirty="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–</a:t>
            </a:r>
            <a:r>
              <a:rPr sz="4500" smtClean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Arno Pro Smbd Display" pitchFamily="18" charset="0"/>
                <a:ea typeface="+mn-ea"/>
                <a:cs typeface="+mn-cs"/>
              </a:rPr>
              <a:t> это цветы</a:t>
            </a:r>
            <a:endParaRPr sz="4500" dirty="0" smtClean="0">
              <a:ln>
                <a:noFill/>
              </a:ln>
              <a:blipFill>
                <a:blip r:embed="rId2"/>
                <a:tile tx="0" ty="0" sx="100000" sy="100000" flip="none" algn="tl"/>
              </a:blipFill>
              <a:effectLst>
                <a:glow rad="101600">
                  <a:schemeClr val="accent3">
                    <a:lumMod val="75000"/>
                    <a:alpha val="60000"/>
                  </a:schemeClr>
                </a:glow>
              </a:effectLst>
              <a:latin typeface="Arno Pro Smbd Display" pitchFamily="18" charset="0"/>
              <a:ea typeface="+mn-ea"/>
              <a:cs typeface="+mn-cs"/>
            </a:endParaRPr>
          </a:p>
        </p:txBody>
      </p:sp>
      <p:pic>
        <p:nvPicPr>
          <p:cNvPr id="10" name="Рисунок 9" descr="C:\Users\Администратор\Desktop\природа\2012-10-12-02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643050"/>
            <a:ext cx="2428892" cy="34971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714488"/>
            <a:ext cx="2500330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918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023625_templat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B83829-F2B3-479F-8406-B66CE293D4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TP102023625_template</Template>
  <TotalTime>1085</TotalTime>
  <Words>189</Words>
  <Application>Microsoft Office PowerPoint</Application>
  <PresentationFormat>Экран (4:3)</PresentationFormat>
  <Paragraphs>26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TP102023625_template</vt:lpstr>
      <vt:lpstr>Слайд 1</vt:lpstr>
      <vt:lpstr>Слайд 2</vt:lpstr>
      <vt:lpstr>Наши родные просторы   </vt:lpstr>
      <vt:lpstr>Слайд 4</vt:lpstr>
      <vt:lpstr>Слайд 5</vt:lpstr>
      <vt:lpstr>Весна – пора цветения, пробуждения природы</vt:lpstr>
      <vt:lpstr>Слайд 7</vt:lpstr>
      <vt:lpstr>А зеркало – голубые небеса, по  которым бегут белые пушистые облака</vt:lpstr>
      <vt:lpstr>Еще одно чудо природы – это цветы</vt:lpstr>
      <vt:lpstr>Слайд 10</vt:lpstr>
      <vt:lpstr>Слайд 11</vt:lpstr>
      <vt:lpstr>Слайд 12</vt:lpstr>
      <vt:lpstr>Слайд 13</vt:lpstr>
      <vt:lpstr>Родная природа – это </vt:lpstr>
      <vt:lpstr>И камыши, растущие по её берегам</vt:lpstr>
      <vt:lpstr>Слайд 16</vt:lpstr>
      <vt:lpstr>Слайд 17</vt:lpstr>
      <vt:lpstr>И гордые толстые грибы, стоящие у всех на виду. </vt:lpstr>
      <vt:lpstr>И целое семейство опят, которое расположилось у пня</vt:lpstr>
      <vt:lpstr>И капуста, растущая на грядке</vt:lpstr>
      <vt:lpstr>И белоствольные красавицы в осеннем наряде</vt:lpstr>
      <vt:lpstr>И сосновый лес в окрестности      с. Маньково </vt:lpstr>
      <vt:lpstr>Природа нашей Родины не может никого оставить равнодушным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cp:lastModifiedBy>USER</cp:lastModifiedBy>
  <cp:revision>111</cp:revision>
  <dcterms:created xsi:type="dcterms:W3CDTF">2011-05-14T09:55:01Z</dcterms:created>
  <dcterms:modified xsi:type="dcterms:W3CDTF">2013-10-09T17:40:08Z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TC102023626</vt:lpwstr>
  </property>
</Properties>
</file>