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sldIdLst>
    <p:sldId id="256" r:id="rId3"/>
    <p:sldId id="265" r:id="rId4"/>
    <p:sldId id="257" r:id="rId5"/>
    <p:sldId id="258" r:id="rId6"/>
    <p:sldId id="260" r:id="rId7"/>
    <p:sldId id="266" r:id="rId8"/>
    <p:sldId id="279" r:id="rId9"/>
    <p:sldId id="268" r:id="rId10"/>
    <p:sldId id="267" r:id="rId11"/>
    <p:sldId id="269" r:id="rId12"/>
    <p:sldId id="261" r:id="rId13"/>
    <p:sldId id="280" r:id="rId14"/>
    <p:sldId id="283" r:id="rId15"/>
    <p:sldId id="281" r:id="rId16"/>
    <p:sldId id="282" r:id="rId17"/>
    <p:sldId id="262" r:id="rId18"/>
    <p:sldId id="273" r:id="rId19"/>
    <p:sldId id="274" r:id="rId20"/>
    <p:sldId id="275" r:id="rId21"/>
    <p:sldId id="276" r:id="rId22"/>
    <p:sldId id="277" r:id="rId23"/>
    <p:sldId id="263" r:id="rId24"/>
    <p:sldId id="278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6D4C-3F86-4F84-91E3-01435979480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0504C-A3D3-4986-8F7D-C43C1DCF83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7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0504C-A3D3-4986-8F7D-C43C1DCF83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0504C-A3D3-4986-8F7D-C43C1DCF83F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01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0504C-A3D3-4986-8F7D-C43C1DCF83F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36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100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A5F26-DA64-4D27-9D2D-D1B6044C96BB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2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2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1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2708920"/>
            <a:ext cx="5642314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3600" b="1" i="1" dirty="0" smtClean="0">
                <a:ln w="24500" cmpd="dbl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Утренний сбор как способ </a:t>
            </a:r>
          </a:p>
          <a:p>
            <a:pPr algn="ctr"/>
            <a:r>
              <a:rPr lang="ru-RU" sz="3600" b="1" i="1" dirty="0" smtClean="0">
                <a:ln w="24500" cmpd="dbl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организации </a:t>
            </a:r>
          </a:p>
          <a:p>
            <a:pPr algn="ctr"/>
            <a:r>
              <a:rPr lang="ru-RU" sz="3600" b="1" i="1" dirty="0" smtClean="0">
                <a:ln w="24500" cmpd="dbl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свободного речевого </a:t>
            </a:r>
          </a:p>
          <a:p>
            <a:pPr algn="ctr"/>
            <a:r>
              <a:rPr lang="ru-RU" sz="3600" b="1" i="1" dirty="0" smtClean="0">
                <a:ln w="24500" cmpd="dbl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общения детей</a:t>
            </a:r>
            <a:endParaRPr lang="ru-RU" sz="3600" b="1" i="1" dirty="0">
              <a:ln w="24500" cmpd="dbl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Управляющая кнопка: далее 6">
            <a:hlinkClick r:id="rId4" action="ppaction://hlinksldjump" highlightClick="1"/>
          </p:cNvPr>
          <p:cNvSpPr/>
          <p:nvPr/>
        </p:nvSpPr>
        <p:spPr>
          <a:xfrm>
            <a:off x="7452320" y="6219534"/>
            <a:ext cx="540000" cy="540000"/>
          </a:xfrm>
          <a:prstGeom prst="actionButtonForwardNext">
            <a:avLst/>
          </a:prstGeom>
          <a:solidFill>
            <a:schemeClr val="accent4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2752197" y="30128"/>
            <a:ext cx="6264696" cy="1202432"/>
            <a:chOff x="-1116632" y="1628800"/>
            <a:chExt cx="6264696" cy="1202432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2" name="Волна 1"/>
            <p:cNvSpPr/>
            <p:nvPr/>
          </p:nvSpPr>
          <p:spPr>
            <a:xfrm>
              <a:off x="-1116632" y="1628800"/>
              <a:ext cx="6264696" cy="1202432"/>
            </a:xfrm>
            <a:prstGeom prst="wave">
              <a:avLst/>
            </a:prstGeom>
            <a:solidFill>
              <a:srgbClr val="00B0F0"/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950032" y="1968406"/>
              <a:ext cx="5931496" cy="523220"/>
            </a:xfrm>
            <a:prstGeom prst="rect">
              <a:avLst/>
            </a:prstGeom>
            <a:noFill/>
            <a:ln>
              <a:noFill/>
            </a:ln>
            <a:effectLst/>
            <a:sp3d>
              <a:bevelT w="139700" h="139700"/>
            </a:sp3d>
          </p:spPr>
          <p:txBody>
            <a:bodyPr wrap="none" rtlCol="0">
              <a:prstTxWarp prst="textWave1">
                <a:avLst/>
              </a:prstTxWarp>
              <a:spAutoFit/>
              <a:sp3d extrusionH="57150">
                <a:bevelT w="82550" h="38100" prst="coolSlant"/>
              </a:sp3d>
            </a:bodyPr>
            <a:lstStyle/>
            <a:p>
              <a:r>
                <a:rPr lang="ru-RU" sz="2800" b="1" i="1" dirty="0" smtClean="0">
                  <a:ln w="24500" cmpd="dbl">
                    <a:solidFill>
                      <a:schemeClr val="tx2">
                        <a:lumMod val="5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Хорошее начало-половина дела</a:t>
              </a:r>
              <a:endParaRPr lang="ru-RU" sz="2800" b="1" i="1" dirty="0">
                <a:ln w="24500" cmpd="dbl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2735796" y="5654612"/>
            <a:ext cx="3672408" cy="110492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95716" y="574540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Карманникова Е.С., воспитатель </a:t>
            </a:r>
          </a:p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НС(К)НШ-ДС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вида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г. Набережные Челны РТ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Управляющая кнопка: домой 8">
            <a:hlinkClick r:id="" action="ppaction://hlinkshowjump?jump=endshow" highlightClick="1"/>
          </p:cNvPr>
          <p:cNvSpPr/>
          <p:nvPr/>
        </p:nvSpPr>
        <p:spPr>
          <a:xfrm>
            <a:off x="6588224" y="6219534"/>
            <a:ext cx="540000" cy="540000"/>
          </a:xfrm>
          <a:prstGeom prst="actionButtonHom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6690" y="218698"/>
            <a:ext cx="507061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ОБМЕН 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ИНФОРМАЦИЕЙ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41828" y="6075954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«Добрые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дела» </a:t>
            </a:r>
            <a:endParaRPr lang="ru-RU" sz="28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подгот 2012-2013\докумен 2012год\ФОТО ГРУППА\люда занят\IMG_08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77" t="13640"/>
          <a:stretch/>
        </p:blipFill>
        <p:spPr bwMode="auto">
          <a:xfrm>
            <a:off x="958427" y="1052736"/>
            <a:ext cx="7227145" cy="5021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5213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далее 10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анжела\фото анжела\DSC060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248472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-638547" y="2208636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«Добрые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дела» </a:t>
            </a:r>
            <a:endParaRPr lang="ru-RU" sz="28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6688" y="188640"/>
            <a:ext cx="507061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ОБМЕН 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ИНФОРМАЦИЕЙ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C:\Users\User\Desktop\подгот 2012-2013\докумен 2012год\ФОТО ГРУППА\открытое занятие насекомые\IMG_115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60" t="10620" r="12080"/>
          <a:stretch/>
        </p:blipFill>
        <p:spPr bwMode="auto">
          <a:xfrm>
            <a:off x="3872414" y="980728"/>
            <a:ext cx="5086540" cy="46102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2328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8067" y="260648"/>
            <a:ext cx="578786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ГРУППОВАЯ ДЕЯТЕЛЬНОСТЬ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Управляющая кнопка: далее 8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48856" y="6208614"/>
            <a:ext cx="7446287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Пальчиковая игра «Компот»   </a:t>
            </a:r>
          </a:p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 descr="C:\Users\User\Desktop\Новая папка\DSC012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3535" y="1196752"/>
            <a:ext cx="6396203" cy="4797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6621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404664"/>
            <a:ext cx="578786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ГРУППОВАЯ ДЕЯТЕЛЬНОСТЬ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подгот 2012-2013\ФОТО ГРУППЫ\отк зан подг гр 2012г аттест\DSC0067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69" b="36136"/>
          <a:stretch/>
        </p:blipFill>
        <p:spPr bwMode="auto">
          <a:xfrm>
            <a:off x="798121" y="1361688"/>
            <a:ext cx="7547758" cy="4292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798121" y="5753307"/>
            <a:ext cx="7446287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ловесная игра «Так бывает или нет?» 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801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78067" y="260648"/>
            <a:ext cx="578786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ГРУППОВАЯ ДЕЯТЕЛЬНОСТЬ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705" y="6193072"/>
            <a:ext cx="7446287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Игра-фантазия  «Оживление насекомых»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подгот 2012-2013\ФОТО ГРУППЫ\отк зан подг гр 2012г аттест\DSC00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448" y="1204970"/>
            <a:ext cx="6101103" cy="4762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7580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78067" y="260648"/>
            <a:ext cx="578786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ГРУППОВАЯ ДЕЯТЕЛЬНОСТЬ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3457" y="6228914"/>
            <a:ext cx="597708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Игра -  цепочка « Кто что делает?»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1" name="Picture 3" descr="C:\Users\User\Desktop\Новая папка\DSC012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770" y="1178741"/>
            <a:ext cx="6426460" cy="4819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0842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41474" y="260648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C:\Users\User\Desktop\анжела\фото анжела\DSC061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248" y="985790"/>
            <a:ext cx="6682944" cy="501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2178518" y="5997998"/>
            <a:ext cx="471840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алендарные события 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44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284000" cy="38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61"/>
          <a:stretch/>
        </p:blipFill>
        <p:spPr bwMode="auto">
          <a:xfrm>
            <a:off x="4807059" y="2254571"/>
            <a:ext cx="4116857" cy="3716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2041474" y="404664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6802" y="1199138"/>
            <a:ext cx="471840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ентры активности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2019" y="6236127"/>
            <a:ext cx="3212290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</a:t>
            </a:r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ентр «Учимся строить»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998" y="6099987"/>
            <a:ext cx="32390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 математического </a:t>
            </a:r>
          </a:p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развития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8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912" y="2348880"/>
            <a:ext cx="4212000" cy="37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3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0530" y="2348880"/>
            <a:ext cx="4212000" cy="370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1909762" y="260648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18273" y="6251757"/>
            <a:ext cx="3194977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 «Играем в театр»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98793" y="6235909"/>
            <a:ext cx="2839175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Физкультурный центр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9659" y="1199138"/>
            <a:ext cx="471840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ентры активности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17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2040" y="6068241"/>
            <a:ext cx="307853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 художественного</a:t>
            </a:r>
          </a:p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 творчества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8039" y="6236127"/>
            <a:ext cx="2599622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Музыкальный центр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7850" y="260648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9208"/>
            <a:ext cx="4212000" cy="37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4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342" y="2139208"/>
            <a:ext cx="4212000" cy="37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Управляющая кнопка: далее 6">
            <a:hlinkClick r:id="rId4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6802" y="1199138"/>
            <a:ext cx="471840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ентры активности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93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420240" y="332656"/>
            <a:ext cx="610474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cs typeface="Calibri" pitchFamily="34" charset="0"/>
              </a:rPr>
              <a:t>Цели </a:t>
            </a:r>
            <a:r>
              <a:rPr lang="ru-RU" sz="3200" b="1" i="1" dirty="0">
                <a:ln w="1143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cs typeface="Calibri" pitchFamily="34" charset="0"/>
              </a:rPr>
              <a:t>и задачи утреннего </a:t>
            </a:r>
            <a:r>
              <a:rPr lang="ru-RU" sz="3200" b="1" i="1" dirty="0" smtClean="0">
                <a:ln w="11430"/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cs typeface="Calibri" pitchFamily="34" charset="0"/>
              </a:rPr>
              <a:t>сбора:</a:t>
            </a:r>
            <a:endParaRPr lang="ru-RU" sz="3200" b="1" i="1" dirty="0">
              <a:ln w="1143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49640" y="1124744"/>
            <a:ext cx="8640960" cy="60016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Установление комфортного социально- психологического климата в детском коллективе;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 Создать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условия для межличностного и познавательно-делового 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общения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детей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взрослых;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Развивать навыки (общения, планирования собственной </a:t>
            </a:r>
            <a:endParaRPr lang="ru-RU" sz="2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     деятельности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и т.п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.);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Учить объяснять словами свое эмоциональное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состояние;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Развивать навыки культурного общения (приветствия, </a:t>
            </a:r>
            <a:endParaRPr lang="ru-RU" sz="2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      комплименты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и т. п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.);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Учить формулировать суждения, аргументировать высказывания,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отстаивать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свою точку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зрения;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Выбирать из личного опыта наиболее значимые, интересные события,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рассказывать </a:t>
            </a:r>
            <a:r>
              <a:rPr lang="ru-RU" sz="2200" b="1" dirty="0">
                <a:latin typeface="Calibri" pitchFamily="34" charset="0"/>
                <a:cs typeface="Calibri" pitchFamily="34" charset="0"/>
              </a:rPr>
              <a:t>о них кратко, но последовательно и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логично;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200" b="1" dirty="0">
                <a:latin typeface="Calibri" pitchFamily="34" charset="0"/>
                <a:cs typeface="Calibri" pitchFamily="34" charset="0"/>
              </a:rPr>
              <a:t>Учить делать выбор, а также планировать собственную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деятельность.</a:t>
            </a:r>
            <a:endParaRPr lang="ru-RU" sz="2200" b="1" dirty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17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624" y="2466185"/>
            <a:ext cx="4194267" cy="3494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136" y="4062398"/>
            <a:ext cx="3564000" cy="2671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7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136" y="1116185"/>
            <a:ext cx="3564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2041474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20178" y="1635571"/>
            <a:ext cx="3778150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Центры сюжетно-ролевых игр</a:t>
            </a:r>
          </a:p>
        </p:txBody>
      </p:sp>
    </p:spTree>
    <p:extLst>
      <p:ext uri="{BB962C8B-B14F-4D97-AF65-F5344CB8AC3E}">
        <p14:creationId xmlns:p14="http://schemas.microsoft.com/office/powerpoint/2010/main" val="8476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140000" cy="40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3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144" y="2091680"/>
            <a:ext cx="4140000" cy="40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880988" y="6300146"/>
            <a:ext cx="3041345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 конструирования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8950" y="6306072"/>
            <a:ext cx="3382208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Batang" pitchFamily="18" charset="-127"/>
                <a:cs typeface="Calibri" pitchFamily="34" charset="0"/>
              </a:rPr>
              <a:t>Центр «Наша библиотека»</a:t>
            </a:r>
            <a:endParaRPr lang="ru-RU" sz="20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5666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06802" y="1199138"/>
            <a:ext cx="471840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Ц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ентры активности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565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462" y="2276872"/>
            <a:ext cx="4614155" cy="34606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767" y="1416677"/>
            <a:ext cx="4702142" cy="35266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2029290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9256" y="6291208"/>
            <a:ext cx="41254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Самостоятельные игры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39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992" y="1124744"/>
            <a:ext cx="6621760" cy="4966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08722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9256" y="6291208"/>
            <a:ext cx="41254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Самостоятельные игры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36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9256" y="6291208"/>
            <a:ext cx="41254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Самостоятельные игры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 descr="C:\Users\User\Desktop\анжела\фото анжела\DSC061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836" y="1124744"/>
            <a:ext cx="6762328" cy="5071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2029290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9290" y="188640"/>
            <a:ext cx="502830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9256" y="6291208"/>
            <a:ext cx="41254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Самостоятельные игры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8" name="Picture 2" descr="C:\Users\User\Desktop\Анжела\фото анжела\DSC0609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130" y="980728"/>
            <a:ext cx="6888619" cy="516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2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91521" y="476672"/>
            <a:ext cx="736140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СНОВНЫЕ  ЭТАПЫ  УТРЕННЕГО </a:t>
            </a:r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СБОРА</a:t>
            </a: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919509" y="5712907"/>
            <a:ext cx="456073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ЕЖЕДНЕВНЫЕ НОВОСТИ.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992475" y="4509120"/>
            <a:ext cx="507273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ГРУППОВАЯ ДЕЯТЕЛЬНОСТЬ;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947278" y="3228945"/>
            <a:ext cx="454323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lvl="0" indent="-457200">
              <a:buFont typeface="Wingdings" pitchFamily="2" charset="2"/>
              <a:buChar char="v"/>
            </a:pP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ОБМЕН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ИНФОРМАЦИЕЙ;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991521" y="2060848"/>
            <a:ext cx="286732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ПРИВЕТСТВИЕ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;</a:t>
            </a:r>
            <a:endParaRPr lang="ru-RU" sz="2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8409" y="209022"/>
            <a:ext cx="304436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ПРИВЕТСТВИЕ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417" y="5281402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нформационные  стенды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анжела\фото анжела\DSC060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5346171" cy="4009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User\Desktop\подгот 2012-2013\ФОТО ГРУППЫ\приемная\DSC009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23" r="29189"/>
          <a:stretch/>
        </p:blipFill>
        <p:spPr bwMode="auto">
          <a:xfrm>
            <a:off x="5622692" y="209022"/>
            <a:ext cx="3124201" cy="5841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651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85086" y="404664"/>
            <a:ext cx="297382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ПРИВЕТСТВИЕ</a:t>
            </a:r>
          </a:p>
        </p:txBody>
      </p:sp>
      <p:pic>
        <p:nvPicPr>
          <p:cNvPr id="4098" name="Picture 2" descr="C:\Users\User\Desktop\подгот 2012-2013\ФОТО ГРУППЫ\приемная\DSC009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80247"/>
            <a:ext cx="9144000" cy="4097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1941828" y="5688980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нформационные  стенды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851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85086" y="260647"/>
            <a:ext cx="297382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ПРИВЕТСТВИЕ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6233" y="6083628"/>
            <a:ext cx="8031533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Игра  «Давай поздороваемся»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5" name="Picture 3" descr="C:\Users\User\Desktop\Новая папка\DSC0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758" y="1078533"/>
            <a:ext cx="6642484" cy="4981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7203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нжела\фото анжела\DSC06098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831" y="976286"/>
            <a:ext cx="6834336" cy="5125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061854" y="207507"/>
            <a:ext cx="297382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ПРИВЕТСТВИЕ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9982" y="6135574"/>
            <a:ext cx="7017569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Игра «Опиши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друга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»  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36690" y="218698"/>
            <a:ext cx="507061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ОБМЕН 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ИНФОРМАЦИЕЙ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967518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«Добрые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дела» </a:t>
            </a:r>
            <a:endParaRPr lang="ru-RU" sz="28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подгот 2012-2013\докумен 2012год\ФОТО ГРУППА\сборная\фото\16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961" y="1279788"/>
            <a:ext cx="7142012" cy="4711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8736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476893" y="6236127"/>
            <a:ext cx="540000" cy="540000"/>
          </a:xfrm>
          <a:prstGeom prst="actionButtonForwardNex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36688" y="332656"/>
            <a:ext cx="507061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ОБМЕН 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ИНФОРМАЦИЕЙ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6964" y="5967518"/>
            <a:ext cx="526034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«Добрые </a:t>
            </a: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дела» </a:t>
            </a:r>
            <a:endParaRPr lang="ru-RU" sz="28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3" descr="C:\Users\User\Desktop\подгот 2012-2013\докумен 2012год\ФОТО ГРУППА\ЗНАКОМСТВО С ДЕТСКИМ САДОМ\SL38465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0333" t="21110" b="12859"/>
          <a:stretch/>
        </p:blipFill>
        <p:spPr bwMode="auto">
          <a:xfrm>
            <a:off x="1619672" y="978987"/>
            <a:ext cx="6099160" cy="5062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7358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565194_template">
  <a:themeElements>
    <a:clrScheme name="8 марта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DE88507-060B-42D1-89C8-39E512EFE8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TP102565194_template</Template>
  <TotalTime>0</TotalTime>
  <Words>318</Words>
  <Application>Microsoft Office PowerPoint</Application>
  <PresentationFormat>Экран (4:3)</PresentationFormat>
  <Paragraphs>99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TP102565194_template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2013-01-20T13:56:52Z</dcterms:created>
  <dcterms:modified xsi:type="dcterms:W3CDTF">2013-10-09T07:04:06Z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TC025651959991</vt:lpwstr>
  </property>
</Properties>
</file>