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6" r:id="rId9"/>
    <p:sldId id="261" r:id="rId10"/>
    <p:sldId id="262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49" autoAdjust="0"/>
    <p:restoredTop sz="94660"/>
  </p:normalViewPr>
  <p:slideViewPr>
    <p:cSldViewPr>
      <p:cViewPr varScale="1">
        <p:scale>
          <a:sx n="74" d="100"/>
          <a:sy n="74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ABF4D-2E11-4103-BCA1-560CA6C3691E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FFE35B7-00D5-41FB-BC3E-46F1E4616F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ABF4D-2E11-4103-BCA1-560CA6C3691E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E35B7-00D5-41FB-BC3E-46F1E4616F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ABF4D-2E11-4103-BCA1-560CA6C3691E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E35B7-00D5-41FB-BC3E-46F1E4616F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ABF4D-2E11-4103-BCA1-560CA6C3691E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FFE35B7-00D5-41FB-BC3E-46F1E4616F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ABF4D-2E11-4103-BCA1-560CA6C3691E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E35B7-00D5-41FB-BC3E-46F1E4616F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ABF4D-2E11-4103-BCA1-560CA6C3691E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E35B7-00D5-41FB-BC3E-46F1E4616F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ABF4D-2E11-4103-BCA1-560CA6C3691E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FFE35B7-00D5-41FB-BC3E-46F1E4616F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ABF4D-2E11-4103-BCA1-560CA6C3691E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E35B7-00D5-41FB-BC3E-46F1E4616F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ABF4D-2E11-4103-BCA1-560CA6C3691E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E35B7-00D5-41FB-BC3E-46F1E4616F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ABF4D-2E11-4103-BCA1-560CA6C3691E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E35B7-00D5-41FB-BC3E-46F1E4616F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ABF4D-2E11-4103-BCA1-560CA6C3691E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E35B7-00D5-41FB-BC3E-46F1E4616F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DCABF4D-2E11-4103-BCA1-560CA6C3691E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FFE35B7-00D5-41FB-BC3E-46F1E4616F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1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573016"/>
            <a:ext cx="8458200" cy="3284985"/>
          </a:xfrm>
        </p:spPr>
        <p:txBody>
          <a:bodyPr>
            <a:normAutofit fontScale="90000"/>
          </a:bodyPr>
          <a:lstStyle/>
          <a:p>
            <a:pPr algn="r"/>
            <a:r>
              <a:rPr lang="ru-RU" sz="4900" dirty="0" smtClean="0"/>
              <a:t>Чтение и письмо слогов и слов с изученными буквами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Составила: Гаврилова В.М. </a:t>
            </a:r>
            <a:br>
              <a:rPr lang="ru-RU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 ГБОУ ЦО №1483</a:t>
            </a:r>
            <a:endParaRPr lang="ru-RU" cap="none" dirty="0"/>
          </a:p>
        </p:txBody>
      </p:sp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785794"/>
            <a:ext cx="8261164" cy="214314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574400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Рисунок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00817" y="-1"/>
            <a:ext cx="5128637" cy="6875347"/>
          </a:xfrm>
        </p:spPr>
      </p:pic>
    </p:spTree>
    <p:extLst>
      <p:ext uri="{BB962C8B-B14F-4D97-AF65-F5344CB8AC3E}">
        <p14:creationId xmlns="" xmlns:p14="http://schemas.microsoft.com/office/powerpoint/2010/main" val="26716917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>Молодцы!</a:t>
            </a:r>
            <a:endParaRPr lang="ru-RU" sz="6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892" y="1554163"/>
            <a:ext cx="6034616" cy="4525962"/>
          </a:xfrm>
        </p:spPr>
      </p:pic>
    </p:spTree>
    <p:extLst>
      <p:ext uri="{BB962C8B-B14F-4D97-AF65-F5344CB8AC3E}">
        <p14:creationId xmlns="" xmlns:p14="http://schemas.microsoft.com/office/powerpoint/2010/main" val="33370917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wipe/>
        <p:sndAc>
          <p:stSnd>
            <p:snd r:embed="rId4" name="applause.wav"/>
          </p:stSnd>
        </p:sndAc>
      </p:transition>
    </mc:Choice>
    <mc:Fallback>
      <p:transition spd="slow">
        <p:wipe/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8382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Составление слов по схеме и первому слогу</a:t>
            </a:r>
            <a:endParaRPr lang="ru-RU" sz="2800" dirty="0"/>
          </a:p>
        </p:txBody>
      </p:sp>
      <p:pic>
        <p:nvPicPr>
          <p:cNvPr id="5" name="Содержимое 4" descr="Рисунок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2000240"/>
            <a:ext cx="8349316" cy="3571900"/>
          </a:xfrm>
        </p:spPr>
      </p:pic>
    </p:spTree>
    <p:extLst>
      <p:ext uri="{BB962C8B-B14F-4D97-AF65-F5344CB8AC3E}">
        <p14:creationId xmlns="" xmlns:p14="http://schemas.microsoft.com/office/powerpoint/2010/main" val="42888699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Рисунок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2760" y="1142984"/>
            <a:ext cx="8352644" cy="5212138"/>
          </a:xfrm>
        </p:spPr>
      </p:pic>
    </p:spTree>
    <p:extLst>
      <p:ext uri="{BB962C8B-B14F-4D97-AF65-F5344CB8AC3E}">
        <p14:creationId xmlns="" xmlns:p14="http://schemas.microsoft.com/office/powerpoint/2010/main" val="7499454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86800" cy="838200"/>
          </a:xfrm>
        </p:spPr>
        <p:txBody>
          <a:bodyPr/>
          <a:lstStyle/>
          <a:p>
            <a:r>
              <a:rPr lang="ru-RU" dirty="0" smtClean="0"/>
              <a:t>Составление предложения по схеме</a:t>
            </a:r>
            <a:endParaRPr lang="ru-RU" dirty="0"/>
          </a:p>
        </p:txBody>
      </p:sp>
      <p:pic>
        <p:nvPicPr>
          <p:cNvPr id="5" name="Содержимое 4" descr="Рисунок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2621" y="2285991"/>
            <a:ext cx="6221213" cy="2953151"/>
          </a:xfrm>
        </p:spPr>
      </p:pic>
    </p:spTree>
    <p:extLst>
      <p:ext uri="{BB962C8B-B14F-4D97-AF65-F5344CB8AC3E}">
        <p14:creationId xmlns="" xmlns:p14="http://schemas.microsoft.com/office/powerpoint/2010/main" val="783010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Работа в прописи</a:t>
            </a:r>
            <a:endParaRPr lang="ru-RU" dirty="0"/>
          </a:p>
        </p:txBody>
      </p:sp>
      <p:pic>
        <p:nvPicPr>
          <p:cNvPr id="6" name="Содержимое 5" descr="Рисунок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95563" y="1338687"/>
            <a:ext cx="3805263" cy="5090709"/>
          </a:xfrm>
        </p:spPr>
      </p:pic>
    </p:spTree>
    <p:extLst>
      <p:ext uri="{BB962C8B-B14F-4D97-AF65-F5344CB8AC3E}">
        <p14:creationId xmlns="" xmlns:p14="http://schemas.microsoft.com/office/powerpoint/2010/main" val="8533011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7849538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5" y="0"/>
            <a:ext cx="5331863" cy="3998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1946" y="3068960"/>
            <a:ext cx="5052053" cy="3789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253486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Работа в прописи</a:t>
            </a:r>
            <a:endParaRPr lang="ru-RU" dirty="0"/>
          </a:p>
        </p:txBody>
      </p:sp>
      <p:pic>
        <p:nvPicPr>
          <p:cNvPr id="6" name="Содержимое 5" descr="Рисунок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43174" y="1134805"/>
            <a:ext cx="4278040" cy="5723195"/>
          </a:xfrm>
        </p:spPr>
      </p:pic>
    </p:spTree>
    <p:extLst>
      <p:ext uri="{BB962C8B-B14F-4D97-AF65-F5344CB8AC3E}">
        <p14:creationId xmlns="" xmlns:p14="http://schemas.microsoft.com/office/powerpoint/2010/main" val="11537346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00072" y="868950"/>
            <a:ext cx="6856721" cy="5121378"/>
          </a:xfrm>
        </p:spPr>
      </p:pic>
    </p:spTree>
    <p:extLst>
      <p:ext uri="{BB962C8B-B14F-4D97-AF65-F5344CB8AC3E}">
        <p14:creationId xmlns="" xmlns:p14="http://schemas.microsoft.com/office/powerpoint/2010/main" val="12687619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30</TotalTime>
  <Words>28</Words>
  <Application>Microsoft Office PowerPoint</Application>
  <PresentationFormat>Экран (4:3)</PresentationFormat>
  <Paragraphs>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Чтение и письмо слогов и слов с изученными буквами  Составила: Гаврилова В.М.  Учитель начальных классов ГБОУ ЦО №1483</vt:lpstr>
      <vt:lpstr>Составление слов по схеме и первому слогу</vt:lpstr>
      <vt:lpstr>Слайд 3</vt:lpstr>
      <vt:lpstr>Составление предложения по схеме</vt:lpstr>
      <vt:lpstr>Работа в прописи</vt:lpstr>
      <vt:lpstr>Слайд 6</vt:lpstr>
      <vt:lpstr>Слайд 7</vt:lpstr>
      <vt:lpstr>Работа в прописи</vt:lpstr>
      <vt:lpstr>Слайд 9</vt:lpstr>
      <vt:lpstr>Слайд 10</vt:lpstr>
      <vt:lpstr>Молодцы!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Чтение и письмо слогов и слов с изученными буквами</dc:title>
  <dc:creator>user</dc:creator>
  <cp:lastModifiedBy>Admin</cp:lastModifiedBy>
  <cp:revision>24</cp:revision>
  <dcterms:created xsi:type="dcterms:W3CDTF">2013-10-08T03:32:23Z</dcterms:created>
  <dcterms:modified xsi:type="dcterms:W3CDTF">2013-10-10T17:43:10Z</dcterms:modified>
</cp:coreProperties>
</file>