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D21E631-9C57-427E-987B-7C8DD2219891}" type="datetimeFigureOut">
              <a:rPr lang="ru-RU" smtClean="0"/>
              <a:t>2013-10-10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004D3B2-61DF-498C-A2E8-E1C60D6433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523255"/>
          </a:xfrm>
        </p:spPr>
        <p:txBody>
          <a:bodyPr/>
          <a:lstStyle/>
          <a:p>
            <a:r>
              <a:rPr lang="en-US" sz="6000" dirty="0" smtClean="0"/>
              <a:t>Die </a:t>
            </a:r>
            <a:r>
              <a:rPr lang="en-US" sz="6000" dirty="0" err="1" smtClean="0"/>
              <a:t>Baukunst</a:t>
            </a:r>
            <a:r>
              <a:rPr lang="ru-RU" sz="6000" dirty="0" smtClean="0"/>
              <a:t> </a:t>
            </a:r>
            <a:r>
              <a:rPr lang="en-US" sz="6000" dirty="0" smtClean="0"/>
              <a:t>(</a:t>
            </a:r>
            <a:r>
              <a:rPr lang="en-US" sz="6000" dirty="0" err="1" smtClean="0"/>
              <a:t>Teil</a:t>
            </a:r>
            <a:r>
              <a:rPr lang="en-US" sz="6000" dirty="0" smtClean="0"/>
              <a:t> 4)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3175248"/>
          </a:xfrm>
        </p:spPr>
        <p:txBody>
          <a:bodyPr/>
          <a:lstStyle/>
          <a:p>
            <a:r>
              <a:rPr lang="ru-RU" dirty="0" smtClean="0"/>
              <a:t>Выполнила</a:t>
            </a:r>
          </a:p>
          <a:p>
            <a:r>
              <a:rPr lang="ru-RU" dirty="0" smtClean="0"/>
              <a:t>Васильева В.Н.</a:t>
            </a:r>
          </a:p>
          <a:p>
            <a:r>
              <a:rPr lang="ru-RU" dirty="0" smtClean="0"/>
              <a:t>Учитель немецкого языка</a:t>
            </a:r>
          </a:p>
          <a:p>
            <a:r>
              <a:rPr lang="ru-RU" dirty="0" smtClean="0"/>
              <a:t>МАОУ «СОШ № 26 с углублённым</a:t>
            </a:r>
          </a:p>
          <a:p>
            <a:r>
              <a:rPr lang="ru-RU" dirty="0"/>
              <a:t>и</a:t>
            </a:r>
            <a:r>
              <a:rPr lang="ru-RU" dirty="0" smtClean="0"/>
              <a:t>зучением химии и биологии»</a:t>
            </a:r>
          </a:p>
          <a:p>
            <a:r>
              <a:rPr lang="ru-RU" dirty="0" err="1"/>
              <a:t>г</a:t>
            </a:r>
            <a:r>
              <a:rPr lang="ru-RU" dirty="0" err="1" smtClean="0"/>
              <a:t>.Великий</a:t>
            </a:r>
            <a:r>
              <a:rPr lang="ru-RU" dirty="0" smtClean="0"/>
              <a:t> Новгород</a:t>
            </a:r>
          </a:p>
        </p:txBody>
      </p:sp>
    </p:spTree>
    <p:extLst>
      <p:ext uri="{BB962C8B-B14F-4D97-AF65-F5344CB8AC3E}">
        <p14:creationId xmlns:p14="http://schemas.microsoft.com/office/powerpoint/2010/main" val="3745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Rokoko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Times New Roman" pitchFamily="18" charset="0"/>
                <a:cs typeface="Times New Roman" pitchFamily="18" charset="0"/>
              </a:rPr>
              <a:t>Im 18. Jahrhundert entwickelte sich aus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Stil Barocks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der verfeinerte höfische Stil des Rokokos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(Muschel-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ornament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Unsymmetrische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C-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S-Linien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sind seine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bestimmenden Formelemente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. W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ir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finden sie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den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Schloßbauten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von Sanssouci.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Das.glänzendste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Beispiel eines solchen „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Bepräsentationsbaus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“' bildet das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Schloß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Ludwigs XIV. in Versailles, das zum vielbewunderten Vorbild für zahlreiche Fürstensitze in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Eurppa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wurde.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98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Schlo</a:t>
            </a:r>
            <a:r>
              <a:rPr lang="el-GR" dirty="0" smtClean="0"/>
              <a:t>β</a:t>
            </a:r>
            <a:r>
              <a:rPr lang="en-US" dirty="0" smtClean="0"/>
              <a:t> Sans - </a:t>
            </a:r>
            <a:r>
              <a:rPr lang="en-US" dirty="0" err="1" smtClean="0"/>
              <a:t>Soucci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700808"/>
            <a:ext cx="4104457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248472" cy="4172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5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Architektur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immer stärker werdende Konzeptionen </a:t>
            </a:r>
            <a:r>
              <a:rPr lang="de-DE" dirty="0"/>
              <a:t>des Städtebaus, zur Bejahung und Lösung von </a:t>
            </a:r>
            <a:r>
              <a:rPr lang="de-DE" dirty="0" err="1"/>
              <a:t>Super­städten</a:t>
            </a:r>
            <a:r>
              <a:rPr lang="de-DE" dirty="0"/>
              <a:t>, in denen mehr als zehn Millionen Menschen in sinnvollem Mit­einander leben </a:t>
            </a:r>
            <a:r>
              <a:rPr lang="de-DE" dirty="0" smtClean="0"/>
              <a:t>können. </a:t>
            </a:r>
            <a:r>
              <a:rPr lang="de-DE" dirty="0"/>
              <a:t>Neue Konstruktionstechniken sowie neue, meist </a:t>
            </a:r>
            <a:r>
              <a:rPr lang="de-DE" dirty="0" smtClean="0"/>
              <a:t> </a:t>
            </a:r>
            <a:r>
              <a:rPr lang="de-DE" dirty="0"/>
              <a:t>leichte </a:t>
            </a:r>
            <a:r>
              <a:rPr lang="de-DE" dirty="0" smtClean="0"/>
              <a:t>Baustoffe </a:t>
            </a:r>
            <a:r>
              <a:rPr lang="de-DE" dirty="0"/>
              <a:t>haben zahlreiche bislang utopisch erscheinende Projekte verwirklichungsfähig gemacht. Aufgehängte </a:t>
            </a:r>
            <a:r>
              <a:rPr lang="de-DE" dirty="0" smtClean="0"/>
              <a:t>Membrandächer</a:t>
            </a:r>
            <a:r>
              <a:rPr lang="de-DE" u="sng" dirty="0"/>
              <a:t>,</a:t>
            </a:r>
            <a:r>
              <a:rPr lang="de-DE" dirty="0"/>
              <a:t> Zeltbauten, Häuser aus-Aluminium und Plastikstoffen haben Möglichkeiten erbracht, die uns alle bedrängenden Probleme einer </a:t>
            </a:r>
            <a:r>
              <a:rPr lang="de-DE" dirty="0" err="1"/>
              <a:t>Mässenarthitektur</a:t>
            </a:r>
            <a:r>
              <a:rPr lang="de-DE" dirty="0"/>
              <a:t> zu </a:t>
            </a:r>
            <a:r>
              <a:rPr lang="de-DE" dirty="0" smtClean="0"/>
              <a:t>lösen.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701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Deutsches</a:t>
            </a:r>
            <a:r>
              <a:rPr lang="en-US" dirty="0" smtClean="0"/>
              <a:t> Modern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1628800"/>
            <a:ext cx="396044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17646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5237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Jugendstil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"Jugendstil" ist der deutsche Begriff für eine Stilepoche der Kunstgeschichte, die um 1890-1895 aufkommt und bis in die 20er Jahre des 20. Jahrhunderts die Architektur, das Kunstgewerbe, die bildnerische Kunst und die Möbelherstellung stark </a:t>
            </a:r>
            <a:r>
              <a:rPr lang="de-DE" dirty="0" err="1"/>
              <a:t>beeinflußte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In Deutschland wird die neue Kunstrichtung nach der in dieser Zeit gegründeten Zeitschrift "Jugend" benannt, die sich für die Verbreitung des Stils engagiert und zum frühen Forum dieser Bewegung wird. </a:t>
            </a:r>
          </a:p>
          <a:p>
            <a:endParaRPr lang="de-DE" dirty="0"/>
          </a:p>
          <a:p>
            <a:r>
              <a:rPr lang="de-DE" dirty="0"/>
              <a:t>Als wichtigste Zentren des Jugendstils sind München und Darmstadt zu nennen. </a:t>
            </a:r>
          </a:p>
          <a:p>
            <a:endParaRPr lang="de-DE" dirty="0"/>
          </a:p>
          <a:p>
            <a:r>
              <a:rPr lang="de-DE" dirty="0"/>
              <a:t>Typische Merkmale: stark stilisierte Naturformen, </a:t>
            </a:r>
            <a:r>
              <a:rPr lang="de-DE" dirty="0" err="1"/>
              <a:t>florale</a:t>
            </a:r>
            <a:r>
              <a:rPr lang="de-DE" dirty="0"/>
              <a:t> Ornamente mit üppigen Pflanzenmotiven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08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dirty="0" smtClean="0"/>
              <a:t>Jugendstil</a:t>
            </a:r>
            <a:r>
              <a:rPr lang="de-DE" sz="4000" dirty="0"/>
              <a:t>, Gebäude in der Innenstadt von Freiburg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888432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4176464" cy="439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39947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</TotalTime>
  <Words>281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Die Baukunst (Teil 4)</vt:lpstr>
      <vt:lpstr>Rokoko</vt:lpstr>
      <vt:lpstr>Das Schloβ Sans - Soucci</vt:lpstr>
      <vt:lpstr>Neue Architektur</vt:lpstr>
      <vt:lpstr>Deutsches Modern</vt:lpstr>
      <vt:lpstr>Jugendstil</vt:lpstr>
      <vt:lpstr>Jugendstil, Gebäude in der Innenstadt von Freiburg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Baukunst (Teil 4)</dc:title>
  <dc:creator>Lera</dc:creator>
  <cp:lastModifiedBy>Lera</cp:lastModifiedBy>
  <cp:revision>2</cp:revision>
  <dcterms:created xsi:type="dcterms:W3CDTF">2013-10-10T11:18:27Z</dcterms:created>
  <dcterms:modified xsi:type="dcterms:W3CDTF">2013-10-10T11:21:25Z</dcterms:modified>
</cp:coreProperties>
</file>