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comments/comment1.xml" ContentType="application/vnd.openxmlformats-officedocument.presentationml.comment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77" r:id="rId11"/>
    <p:sldId id="278" r:id="rId12"/>
    <p:sldId id="270" r:id="rId13"/>
    <p:sldId id="279" r:id="rId14"/>
    <p:sldId id="280" r:id="rId15"/>
    <p:sldId id="281" r:id="rId16"/>
    <p:sldId id="282" r:id="rId17"/>
    <p:sldId id="272" r:id="rId18"/>
    <p:sldId id="274" r:id="rId19"/>
    <p:sldId id="273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ег" initials="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0.30000000000000032</c:v>
                </c:pt>
                <c:pt idx="2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декабрь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0.65000000000000169</c:v>
                </c:pt>
                <c:pt idx="1">
                  <c:v>0.35000000000000031</c:v>
                </c:pt>
                <c:pt idx="2" formatCode="General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23835136"/>
        <c:axId val="123836672"/>
        <c:axId val="0"/>
      </c:bar3DChart>
      <c:catAx>
        <c:axId val="123835136"/>
        <c:scaling>
          <c:orientation val="minMax"/>
        </c:scaling>
        <c:axPos val="b"/>
        <c:tickLblPos val="nextTo"/>
        <c:crossAx val="123836672"/>
        <c:crosses val="autoZero"/>
        <c:auto val="1"/>
        <c:lblAlgn val="ctr"/>
        <c:lblOffset val="100"/>
      </c:catAx>
      <c:valAx>
        <c:axId val="123836672"/>
        <c:scaling>
          <c:orientation val="minMax"/>
        </c:scaling>
        <c:axPos val="l"/>
        <c:majorGridlines/>
        <c:numFmt formatCode="0%" sourceLinked="1"/>
        <c:tickLblPos val="nextTo"/>
        <c:crossAx val="12383513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>
                <a:latin typeface="Comic Sans MS" pitchFamily="66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latin typeface="Comic Sans MS" pitchFamily="66" charset="0"/>
              </a:defRPr>
            </a:pPr>
            <a:endParaRPr lang="ru-RU"/>
          </a:p>
        </c:txPr>
      </c:legendEntry>
      <c:legendEntry>
        <c:idx val="2"/>
        <c:delete val="1"/>
      </c:legendEntry>
      <c:layout>
        <c:manualLayout>
          <c:xMode val="edge"/>
          <c:yMode val="edge"/>
          <c:x val="0.80183306401845544"/>
          <c:y val="0.29324873234380128"/>
          <c:w val="0.18905019067397635"/>
          <c:h val="0.25402652732192299"/>
        </c:manualLayout>
      </c:layout>
    </c:legend>
    <c:plotVisOnly val="1"/>
  </c:chart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4-17T18:14:13.453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4A61EA-9CFE-4086-B2C6-83713DFB3EF4}" type="doc">
      <dgm:prSet loTypeId="urn:microsoft.com/office/officeart/2005/8/layout/pyramid2" loCatId="list" qsTypeId="urn:microsoft.com/office/officeart/2005/8/quickstyle/3d4" qsCatId="3D" csTypeId="urn:microsoft.com/office/officeart/2005/8/colors/accent0_3" csCatId="mainScheme" phldr="1"/>
      <dgm:spPr/>
    </dgm:pt>
    <dgm:pt modelId="{8605DAA8-6E12-4FA0-B545-76FBAD6AA64E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Отсутствие у родителей  знаний о сенсорной культуре</a:t>
          </a:r>
        </a:p>
      </dgm:t>
    </dgm:pt>
    <dgm:pt modelId="{AE81AD96-69AB-46DB-A49D-C00BDD922087}" type="parTrans" cxnId="{7BF00BFF-9161-4753-9116-166DE6BD816D}">
      <dgm:prSet/>
      <dgm:spPr/>
      <dgm:t>
        <a:bodyPr/>
        <a:lstStyle/>
        <a:p>
          <a:pPr algn="ctr"/>
          <a:endParaRPr lang="ru-RU"/>
        </a:p>
      </dgm:t>
    </dgm:pt>
    <dgm:pt modelId="{AF91AD85-7E4B-4CAE-9DD1-361E53F2845E}" type="sibTrans" cxnId="{7BF00BFF-9161-4753-9116-166DE6BD816D}">
      <dgm:prSet/>
      <dgm:spPr/>
      <dgm:t>
        <a:bodyPr/>
        <a:lstStyle/>
        <a:p>
          <a:pPr algn="ctr"/>
          <a:endParaRPr lang="ru-RU"/>
        </a:p>
      </dgm:t>
    </dgm:pt>
    <dgm:pt modelId="{B3D22FDC-9958-407C-9B9A-FF108144D4D8}">
      <dgm:prSet custT="1"/>
      <dgm:spPr/>
      <dgm:t>
        <a:bodyPr/>
        <a:lstStyle/>
        <a:p>
          <a:pPr algn="ctr"/>
          <a:r>
            <a:rPr lang="ru-RU" sz="1400" b="1" i="0" dirty="0">
              <a:solidFill>
                <a:srgbClr val="0070C0"/>
              </a:solidFill>
              <a:latin typeface="Comic Sans MS" pitchFamily="66" charset="0"/>
            </a:rPr>
            <a:t>Низкий уровень знаний у  детей раннего  возраста  представления о сенсорных  эталонах </a:t>
          </a:r>
        </a:p>
      </dgm:t>
    </dgm:pt>
    <dgm:pt modelId="{FC1049FE-14D2-4BC5-8398-B487429F56C2}" type="parTrans" cxnId="{C9A61692-095E-4820-844A-BD77E6851CA8}">
      <dgm:prSet/>
      <dgm:spPr/>
      <dgm:t>
        <a:bodyPr/>
        <a:lstStyle/>
        <a:p>
          <a:pPr algn="ctr"/>
          <a:endParaRPr lang="ru-RU"/>
        </a:p>
      </dgm:t>
    </dgm:pt>
    <dgm:pt modelId="{14765707-1EF1-4A54-ABD8-5A57A5C9FCD4}" type="sibTrans" cxnId="{C9A61692-095E-4820-844A-BD77E6851CA8}">
      <dgm:prSet/>
      <dgm:spPr/>
      <dgm:t>
        <a:bodyPr/>
        <a:lstStyle/>
        <a:p>
          <a:pPr algn="ctr"/>
          <a:endParaRPr lang="ru-RU"/>
        </a:p>
      </dgm:t>
    </dgm:pt>
    <dgm:pt modelId="{83A20920-DB94-4D69-813C-FBEC4C00AF7B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Отсутствие дидактических игр по сенсорному развитию дома.</a:t>
          </a:r>
        </a:p>
      </dgm:t>
    </dgm:pt>
    <dgm:pt modelId="{A0BF5E10-E049-4543-BF33-712B92C187FC}" type="parTrans" cxnId="{57E0CFD9-2471-465A-9BFB-8C3337BDBFE0}">
      <dgm:prSet/>
      <dgm:spPr/>
      <dgm:t>
        <a:bodyPr/>
        <a:lstStyle/>
        <a:p>
          <a:pPr algn="ctr"/>
          <a:endParaRPr lang="ru-RU"/>
        </a:p>
      </dgm:t>
    </dgm:pt>
    <dgm:pt modelId="{FA55099A-1C79-4B28-B179-F777CB1277E2}" type="sibTrans" cxnId="{57E0CFD9-2471-465A-9BFB-8C3337BDBFE0}">
      <dgm:prSet/>
      <dgm:spPr/>
      <dgm:t>
        <a:bodyPr/>
        <a:lstStyle/>
        <a:p>
          <a:pPr algn="ctr"/>
          <a:endParaRPr lang="ru-RU"/>
        </a:p>
      </dgm:t>
    </dgm:pt>
    <dgm:pt modelId="{9321815D-05B3-409A-9AB8-E82C8EF0BD9F}">
      <dgm:prSet custT="1"/>
      <dgm:spPr/>
      <dgm:t>
        <a:bodyPr/>
        <a:lstStyle/>
        <a:p>
          <a:pPr algn="ctr"/>
          <a:r>
            <a:rPr lang="ru-RU" sz="1400" b="1" i="0" dirty="0">
              <a:solidFill>
                <a:srgbClr val="0070C0"/>
              </a:solidFill>
              <a:latin typeface="Comic Sans MS" pitchFamily="66" charset="0"/>
            </a:rPr>
            <a:t>Слабый уровень оснащение материально-технической базы ДОУ</a:t>
          </a:r>
        </a:p>
      </dgm:t>
    </dgm:pt>
    <dgm:pt modelId="{18A3FFD0-EAEF-4A57-A1B7-1DA84EB0CD3F}" type="parTrans" cxnId="{0C55BF24-2F5F-43E4-9D1F-79574F3E2C49}">
      <dgm:prSet/>
      <dgm:spPr/>
      <dgm:t>
        <a:bodyPr/>
        <a:lstStyle/>
        <a:p>
          <a:pPr algn="ctr"/>
          <a:endParaRPr lang="ru-RU"/>
        </a:p>
      </dgm:t>
    </dgm:pt>
    <dgm:pt modelId="{9D34FC49-C3E0-4EED-AD20-37894152FF57}" type="sibTrans" cxnId="{0C55BF24-2F5F-43E4-9D1F-79574F3E2C49}">
      <dgm:prSet/>
      <dgm:spPr/>
      <dgm:t>
        <a:bodyPr/>
        <a:lstStyle/>
        <a:p>
          <a:pPr algn="ctr"/>
          <a:endParaRPr lang="ru-RU"/>
        </a:p>
      </dgm:t>
    </dgm:pt>
    <dgm:pt modelId="{5273B035-06D7-41FA-BEA6-2721EDBCA666}">
      <dgm:prSet phldrT="[Текст]"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Недостаточный  уровень  профессиональной подготовленности воспитателя</a:t>
          </a:r>
        </a:p>
      </dgm:t>
    </dgm:pt>
    <dgm:pt modelId="{812D6283-9395-4C07-8B60-9E3B9278DAC8}" type="sibTrans" cxnId="{FCDF19D9-456C-4D6E-8517-EA7BD5A6A3ED}">
      <dgm:prSet/>
      <dgm:spPr/>
      <dgm:t>
        <a:bodyPr/>
        <a:lstStyle/>
        <a:p>
          <a:pPr algn="ctr"/>
          <a:endParaRPr lang="ru-RU"/>
        </a:p>
      </dgm:t>
    </dgm:pt>
    <dgm:pt modelId="{A67C8856-2D2A-42B3-879A-192FAC94EBCA}" type="parTrans" cxnId="{FCDF19D9-456C-4D6E-8517-EA7BD5A6A3ED}">
      <dgm:prSet/>
      <dgm:spPr/>
      <dgm:t>
        <a:bodyPr/>
        <a:lstStyle/>
        <a:p>
          <a:pPr algn="ctr"/>
          <a:endParaRPr lang="ru-RU"/>
        </a:p>
      </dgm:t>
    </dgm:pt>
    <dgm:pt modelId="{0ECE26DD-F9A6-4AB7-B379-BB431840E584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Нехватка времени у родителей</a:t>
          </a:r>
        </a:p>
      </dgm:t>
    </dgm:pt>
    <dgm:pt modelId="{8FA72EDA-64B6-4690-97E0-17D39EAA0DDD}" type="parTrans" cxnId="{86936518-03C7-434B-86DA-E410AD9A6785}">
      <dgm:prSet/>
      <dgm:spPr/>
      <dgm:t>
        <a:bodyPr/>
        <a:lstStyle/>
        <a:p>
          <a:pPr algn="ctr"/>
          <a:endParaRPr lang="ru-RU"/>
        </a:p>
      </dgm:t>
    </dgm:pt>
    <dgm:pt modelId="{447BC961-4893-4463-A879-0D08F2057840}" type="sibTrans" cxnId="{86936518-03C7-434B-86DA-E410AD9A6785}">
      <dgm:prSet/>
      <dgm:spPr/>
      <dgm:t>
        <a:bodyPr/>
        <a:lstStyle/>
        <a:p>
          <a:pPr algn="ctr"/>
          <a:endParaRPr lang="ru-RU"/>
        </a:p>
      </dgm:t>
    </dgm:pt>
    <dgm:pt modelId="{4CA01EA3-9A5B-4E4D-A694-D67CB395F418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Недостаточное количество дошкольных учреждений</a:t>
          </a:r>
        </a:p>
      </dgm:t>
    </dgm:pt>
    <dgm:pt modelId="{2072A2C1-206A-43CC-9DEA-48DF3D9C5B7C}" type="parTrans" cxnId="{FB30869D-96AC-4967-AD88-0777BEEDE54E}">
      <dgm:prSet/>
      <dgm:spPr/>
      <dgm:t>
        <a:bodyPr/>
        <a:lstStyle/>
        <a:p>
          <a:pPr algn="ctr"/>
          <a:endParaRPr lang="ru-RU"/>
        </a:p>
      </dgm:t>
    </dgm:pt>
    <dgm:pt modelId="{A71D081D-1308-494A-9A79-1114BC09E054}" type="sibTrans" cxnId="{FB30869D-96AC-4967-AD88-0777BEEDE54E}">
      <dgm:prSet/>
      <dgm:spPr/>
      <dgm:t>
        <a:bodyPr/>
        <a:lstStyle/>
        <a:p>
          <a:pPr algn="ctr"/>
          <a:endParaRPr lang="ru-RU"/>
        </a:p>
      </dgm:t>
    </dgm:pt>
    <dgm:pt modelId="{FEB45F7B-1094-4697-A3E4-DDD44369D849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Нет взаимодействия воспитателя с родителями</a:t>
          </a:r>
        </a:p>
      </dgm:t>
    </dgm:pt>
    <dgm:pt modelId="{E635F80A-90DA-4E8B-84B5-44DE01BCA067}" type="parTrans" cxnId="{07205273-006A-4EE1-8871-71359AC7E175}">
      <dgm:prSet/>
      <dgm:spPr/>
      <dgm:t>
        <a:bodyPr/>
        <a:lstStyle/>
        <a:p>
          <a:pPr algn="ctr"/>
          <a:endParaRPr lang="ru-RU"/>
        </a:p>
      </dgm:t>
    </dgm:pt>
    <dgm:pt modelId="{3A0E75C4-E5BB-427A-B14F-BB5CF9E33FE2}" type="sibTrans" cxnId="{07205273-006A-4EE1-8871-71359AC7E175}">
      <dgm:prSet/>
      <dgm:spPr/>
      <dgm:t>
        <a:bodyPr/>
        <a:lstStyle/>
        <a:p>
          <a:pPr algn="ctr"/>
          <a:endParaRPr lang="ru-RU"/>
        </a:p>
      </dgm:t>
    </dgm:pt>
    <dgm:pt modelId="{7EC03D6E-59BC-4368-A922-37C48B5183D8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Недостаточное финансирование материально-технической  базы ДОУ</a:t>
          </a:r>
        </a:p>
      </dgm:t>
    </dgm:pt>
    <dgm:pt modelId="{FEA2D799-C948-4952-8BD7-7FF841D98686}" type="parTrans" cxnId="{BC23BA4E-F4F7-431C-8474-63A0B7296700}">
      <dgm:prSet/>
      <dgm:spPr/>
      <dgm:t>
        <a:bodyPr/>
        <a:lstStyle/>
        <a:p>
          <a:pPr algn="ctr"/>
          <a:endParaRPr lang="ru-RU"/>
        </a:p>
      </dgm:t>
    </dgm:pt>
    <dgm:pt modelId="{93DC85BD-8E45-4844-A0BA-1E54CFCB781B}" type="sibTrans" cxnId="{BC23BA4E-F4F7-431C-8474-63A0B7296700}">
      <dgm:prSet/>
      <dgm:spPr/>
      <dgm:t>
        <a:bodyPr/>
        <a:lstStyle/>
        <a:p>
          <a:pPr algn="ctr"/>
          <a:endParaRPr lang="ru-RU"/>
        </a:p>
      </dgm:t>
    </dgm:pt>
    <dgm:pt modelId="{D97BF309-DA7C-49F8-B577-64B0C301EE62}">
      <dgm:prSet custT="1"/>
      <dgm:spPr/>
      <dgm:t>
        <a:bodyPr/>
        <a:lstStyle/>
        <a:p>
          <a:pPr algn="ctr"/>
          <a:r>
            <a:rPr lang="ru-RU" sz="1400" b="1" dirty="0">
              <a:solidFill>
                <a:srgbClr val="0070C0"/>
              </a:solidFill>
              <a:latin typeface="Comic Sans MS" pitchFamily="66" charset="0"/>
            </a:rPr>
            <a:t>Нет разработанной системы дидактических игр по сенсорному развитию.</a:t>
          </a:r>
        </a:p>
      </dgm:t>
    </dgm:pt>
    <dgm:pt modelId="{1B16E928-3C35-45CD-A5B2-48CB162547DD}" type="parTrans" cxnId="{A4DD0183-B17E-42BC-8F62-82DD2272DB67}">
      <dgm:prSet/>
      <dgm:spPr/>
      <dgm:t>
        <a:bodyPr/>
        <a:lstStyle/>
        <a:p>
          <a:pPr algn="ctr"/>
          <a:endParaRPr lang="ru-RU"/>
        </a:p>
      </dgm:t>
    </dgm:pt>
    <dgm:pt modelId="{EC46816C-65F7-4115-B156-B0F6CC627D06}" type="sibTrans" cxnId="{A4DD0183-B17E-42BC-8F62-82DD2272DB67}">
      <dgm:prSet/>
      <dgm:spPr/>
      <dgm:t>
        <a:bodyPr/>
        <a:lstStyle/>
        <a:p>
          <a:pPr algn="ctr"/>
          <a:endParaRPr lang="ru-RU"/>
        </a:p>
      </dgm:t>
    </dgm:pt>
    <dgm:pt modelId="{2117F3D4-DFB2-4968-AE06-1DF17597F20A}">
      <dgm:prSet custT="1"/>
      <dgm:spPr/>
      <dgm:t>
        <a:bodyPr/>
        <a:lstStyle/>
        <a:p>
          <a:pPr algn="ctr"/>
          <a:r>
            <a:rPr lang="ru-RU" sz="1600" b="1" dirty="0">
              <a:solidFill>
                <a:srgbClr val="C00000"/>
              </a:solidFill>
              <a:latin typeface="Comic Sans MS" pitchFamily="66" charset="0"/>
            </a:rPr>
            <a:t>Недостаточно оснащена предметно-развивающая среда по формированию сенсорной культуры детей раннего возраста.</a:t>
          </a:r>
        </a:p>
      </dgm:t>
    </dgm:pt>
    <dgm:pt modelId="{3B88BD5E-A799-42E0-8159-4708E58029D9}" type="parTrans" cxnId="{062453CA-77DA-4237-B5C6-301BC057A5F5}">
      <dgm:prSet/>
      <dgm:spPr/>
      <dgm:t>
        <a:bodyPr/>
        <a:lstStyle/>
        <a:p>
          <a:pPr algn="ctr"/>
          <a:endParaRPr lang="ru-RU"/>
        </a:p>
      </dgm:t>
    </dgm:pt>
    <dgm:pt modelId="{F7FCF6DB-3506-43CF-A468-18A780AC43B4}" type="sibTrans" cxnId="{062453CA-77DA-4237-B5C6-301BC057A5F5}">
      <dgm:prSet/>
      <dgm:spPr/>
      <dgm:t>
        <a:bodyPr/>
        <a:lstStyle/>
        <a:p>
          <a:pPr algn="ctr"/>
          <a:endParaRPr lang="ru-RU"/>
        </a:p>
      </dgm:t>
    </dgm:pt>
    <dgm:pt modelId="{C206201C-502F-41F9-B0E8-FAE890A00FAD}" type="pres">
      <dgm:prSet presAssocID="{6D4A61EA-9CFE-4086-B2C6-83713DFB3EF4}" presName="compositeShape" presStyleCnt="0">
        <dgm:presLayoutVars>
          <dgm:dir/>
          <dgm:resizeHandles/>
        </dgm:presLayoutVars>
      </dgm:prSet>
      <dgm:spPr/>
    </dgm:pt>
    <dgm:pt modelId="{F50ABB2E-D3ED-404C-8C75-A052C3EAF528}" type="pres">
      <dgm:prSet presAssocID="{6D4A61EA-9CFE-4086-B2C6-83713DFB3EF4}" presName="pyramid" presStyleLbl="node1" presStyleIdx="0" presStyleCnt="1" custScaleX="138962" custLinFactNeighborX="1572"/>
      <dgm:spPr/>
    </dgm:pt>
    <dgm:pt modelId="{E8A8C6F5-B590-44B5-A3E4-7A16553C3557}" type="pres">
      <dgm:prSet presAssocID="{6D4A61EA-9CFE-4086-B2C6-83713DFB3EF4}" presName="theList" presStyleCnt="0"/>
      <dgm:spPr/>
    </dgm:pt>
    <dgm:pt modelId="{D7A3D889-E033-4B39-8B8E-802699A1003D}" type="pres">
      <dgm:prSet presAssocID="{2117F3D4-DFB2-4968-AE06-1DF17597F20A}" presName="aNode" presStyleLbl="fgAcc1" presStyleIdx="0" presStyleCnt="11" custScaleX="178747" custScaleY="144105" custLinFactY="-93716" custLinFactNeighborX="-5224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0AA23-2F8A-4B60-B0AE-A1DE4A06A708}" type="pres">
      <dgm:prSet presAssocID="{2117F3D4-DFB2-4968-AE06-1DF17597F20A}" presName="aSpace" presStyleCnt="0"/>
      <dgm:spPr/>
    </dgm:pt>
    <dgm:pt modelId="{B09D59A9-E0EC-420F-8160-5E3D03E1B6B9}" type="pres">
      <dgm:prSet presAssocID="{B3D22FDC-9958-407C-9B9A-FF108144D4D8}" presName="aNode" presStyleLbl="fgAcc1" presStyleIdx="1" presStyleCnt="11" custScaleX="125362" custLinFactY="203237" custLinFactNeighborX="-55297" custLinFactNeighborY="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D9ED5-193A-493C-828F-821251A6FF52}" type="pres">
      <dgm:prSet presAssocID="{B3D22FDC-9958-407C-9B9A-FF108144D4D8}" presName="aSpace" presStyleCnt="0"/>
      <dgm:spPr/>
    </dgm:pt>
    <dgm:pt modelId="{63656BF1-50A2-4620-9388-88143ACDC586}" type="pres">
      <dgm:prSet presAssocID="{8605DAA8-6E12-4FA0-B545-76FBAD6AA64E}" presName="aNode" presStyleLbl="fgAcc1" presStyleIdx="2" presStyleCnt="11" custScaleX="133151" custLinFactY="470428" custLinFactNeighborX="-54496" custLinFactNeighborY="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CB6CFB-EA6C-4F95-B95A-9E166C2DA61F}" type="pres">
      <dgm:prSet presAssocID="{8605DAA8-6E12-4FA0-B545-76FBAD6AA64E}" presName="aSpace" presStyleCnt="0"/>
      <dgm:spPr/>
    </dgm:pt>
    <dgm:pt modelId="{9373269B-30A7-452B-B2D3-239CC90C0EEB}" type="pres">
      <dgm:prSet presAssocID="{83A20920-DB94-4D69-813C-FBEC4C00AF7B}" presName="aNode" presStyleLbl="fgAcc1" presStyleIdx="3" presStyleCnt="11" custScaleX="135719" custLinFactY="485129" custLinFactNeighborX="-53991" custLinFactNeighborY="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59A28-B7FC-43EA-A1BB-13A06061A6BC}" type="pres">
      <dgm:prSet presAssocID="{83A20920-DB94-4D69-813C-FBEC4C00AF7B}" presName="aSpace" presStyleCnt="0"/>
      <dgm:spPr/>
    </dgm:pt>
    <dgm:pt modelId="{C97D1117-9B5D-4FD3-A381-CB0C5B2EFC6A}" type="pres">
      <dgm:prSet presAssocID="{0ECE26DD-F9A6-4AB7-B379-BB431840E584}" presName="aNode" presStyleLbl="fgAcc1" presStyleIdx="4" presStyleCnt="11" custScaleX="139297" custLinFactY="500000" custLinFactNeighborX="-53991" custLinFactNeighborY="542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1C986-0F37-4C1D-83C7-DF18558CE30D}" type="pres">
      <dgm:prSet presAssocID="{0ECE26DD-F9A6-4AB7-B379-BB431840E584}" presName="aSpace" presStyleCnt="0"/>
      <dgm:spPr/>
    </dgm:pt>
    <dgm:pt modelId="{783CBE52-B445-4B51-9873-884286C10A69}" type="pres">
      <dgm:prSet presAssocID="{D97BF309-DA7C-49F8-B577-64B0C301EE62}" presName="aNode" presStyleLbl="fgAcc1" presStyleIdx="5" presStyleCnt="11" custScaleX="124116" custLinFactY="-300000" custLinFactNeighborX="-53556" custLinFactNeighborY="-363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E9373-6AB4-4A07-8ABF-6DB2A55BB238}" type="pres">
      <dgm:prSet presAssocID="{D97BF309-DA7C-49F8-B577-64B0C301EE62}" presName="aSpace" presStyleCnt="0"/>
      <dgm:spPr/>
    </dgm:pt>
    <dgm:pt modelId="{20427540-22F0-4DA6-878E-051433F04EA2}" type="pres">
      <dgm:prSet presAssocID="{5273B035-06D7-41FA-BEA6-2721EDBCA666}" presName="aNode" presStyleLbl="fgAcc1" presStyleIdx="6" presStyleCnt="11" custScaleX="123838" custLinFactY="-149780" custLinFactNeighborX="-55206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596A3-E80F-4A84-A8A2-CE7AA7C6DAF7}" type="pres">
      <dgm:prSet presAssocID="{5273B035-06D7-41FA-BEA6-2721EDBCA666}" presName="aSpace" presStyleCnt="0"/>
      <dgm:spPr/>
    </dgm:pt>
    <dgm:pt modelId="{F0DEF6C6-154C-47FA-8375-3B9B39F1AD47}" type="pres">
      <dgm:prSet presAssocID="{FEB45F7B-1094-4697-A3E4-DDD44369D849}" presName="aNode" presStyleLbl="fgAcc1" presStyleIdx="7" presStyleCnt="11" custScaleX="127598" custLinFactY="-136716" custLinFactNeighborX="-55297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700E99-E1C2-4FB0-BB4C-AD998E8C0FA4}" type="pres">
      <dgm:prSet presAssocID="{FEB45F7B-1094-4697-A3E4-DDD44369D849}" presName="aSpace" presStyleCnt="0"/>
      <dgm:spPr/>
    </dgm:pt>
    <dgm:pt modelId="{B3B70C80-51F1-414B-B60B-226D4F9CFD94}" type="pres">
      <dgm:prSet presAssocID="{9321815D-05B3-409A-9AB8-E82C8EF0BD9F}" presName="aNode" presStyleLbl="fgAcc1" presStyleIdx="8" presStyleCnt="11" custScaleX="123150" custLinFactY="-737984" custLinFactNeighborX="-54862" custLinFactNeighborY="-8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474599-0061-4274-A40F-2447C7EDCDBF}" type="pres">
      <dgm:prSet presAssocID="{9321815D-05B3-409A-9AB8-E82C8EF0BD9F}" presName="aSpace" presStyleCnt="0"/>
      <dgm:spPr/>
    </dgm:pt>
    <dgm:pt modelId="{5E41C959-8E98-44E0-A6F3-19896CBDC030}" type="pres">
      <dgm:prSet presAssocID="{7EC03D6E-59BC-4368-A922-37C48B5183D8}" presName="aNode" presStyleLbl="fgAcc1" presStyleIdx="9" presStyleCnt="11" custScaleX="140263" custLinFactY="103638" custLinFactNeighborX="-52685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F41D9-8A92-46A8-B913-2D56392E15DA}" type="pres">
      <dgm:prSet presAssocID="{7EC03D6E-59BC-4368-A922-37C48B5183D8}" presName="aSpace" presStyleCnt="0"/>
      <dgm:spPr/>
    </dgm:pt>
    <dgm:pt modelId="{7074255C-DEAB-452D-BF66-FE17A38B7981}" type="pres">
      <dgm:prSet presAssocID="{4CA01EA3-9A5B-4E4D-A694-D67CB395F418}" presName="aNode" presStyleLbl="fgAcc1" presStyleIdx="10" presStyleCnt="11" custScaleX="138523" custLinFactY="120177" custLinFactNeighborX="-51815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136A9-B9AC-40E7-ACE2-FA5BCAB723A2}" type="pres">
      <dgm:prSet presAssocID="{4CA01EA3-9A5B-4E4D-A694-D67CB395F418}" presName="aSpace" presStyleCnt="0"/>
      <dgm:spPr/>
    </dgm:pt>
  </dgm:ptLst>
  <dgm:cxnLst>
    <dgm:cxn modelId="{57E0CFD9-2471-465A-9BFB-8C3337BDBFE0}" srcId="{6D4A61EA-9CFE-4086-B2C6-83713DFB3EF4}" destId="{83A20920-DB94-4D69-813C-FBEC4C00AF7B}" srcOrd="3" destOrd="0" parTransId="{A0BF5E10-E049-4543-BF33-712B92C187FC}" sibTransId="{FA55099A-1C79-4B28-B179-F777CB1277E2}"/>
    <dgm:cxn modelId="{7BF00BFF-9161-4753-9116-166DE6BD816D}" srcId="{6D4A61EA-9CFE-4086-B2C6-83713DFB3EF4}" destId="{8605DAA8-6E12-4FA0-B545-76FBAD6AA64E}" srcOrd="2" destOrd="0" parTransId="{AE81AD96-69AB-46DB-A49D-C00BDD922087}" sibTransId="{AF91AD85-7E4B-4CAE-9DD1-361E53F2845E}"/>
    <dgm:cxn modelId="{A4DD0183-B17E-42BC-8F62-82DD2272DB67}" srcId="{6D4A61EA-9CFE-4086-B2C6-83713DFB3EF4}" destId="{D97BF309-DA7C-49F8-B577-64B0C301EE62}" srcOrd="5" destOrd="0" parTransId="{1B16E928-3C35-45CD-A5B2-48CB162547DD}" sibTransId="{EC46816C-65F7-4115-B156-B0F6CC627D06}"/>
    <dgm:cxn modelId="{3EA2E044-4CFD-43D1-9E4A-E51C4C4D9A0B}" type="presOf" srcId="{83A20920-DB94-4D69-813C-FBEC4C00AF7B}" destId="{9373269B-30A7-452B-B2D3-239CC90C0EEB}" srcOrd="0" destOrd="0" presId="urn:microsoft.com/office/officeart/2005/8/layout/pyramid2"/>
    <dgm:cxn modelId="{BC23BA4E-F4F7-431C-8474-63A0B7296700}" srcId="{6D4A61EA-9CFE-4086-B2C6-83713DFB3EF4}" destId="{7EC03D6E-59BC-4368-A922-37C48B5183D8}" srcOrd="9" destOrd="0" parTransId="{FEA2D799-C948-4952-8BD7-7FF841D98686}" sibTransId="{93DC85BD-8E45-4844-A0BA-1E54CFCB781B}"/>
    <dgm:cxn modelId="{062453CA-77DA-4237-B5C6-301BC057A5F5}" srcId="{6D4A61EA-9CFE-4086-B2C6-83713DFB3EF4}" destId="{2117F3D4-DFB2-4968-AE06-1DF17597F20A}" srcOrd="0" destOrd="0" parTransId="{3B88BD5E-A799-42E0-8159-4708E58029D9}" sibTransId="{F7FCF6DB-3506-43CF-A468-18A780AC43B4}"/>
    <dgm:cxn modelId="{FB30869D-96AC-4967-AD88-0777BEEDE54E}" srcId="{6D4A61EA-9CFE-4086-B2C6-83713DFB3EF4}" destId="{4CA01EA3-9A5B-4E4D-A694-D67CB395F418}" srcOrd="10" destOrd="0" parTransId="{2072A2C1-206A-43CC-9DEA-48DF3D9C5B7C}" sibTransId="{A71D081D-1308-494A-9A79-1114BC09E054}"/>
    <dgm:cxn modelId="{A117A9A3-7113-433D-A8E0-453598C90828}" type="presOf" srcId="{5273B035-06D7-41FA-BEA6-2721EDBCA666}" destId="{20427540-22F0-4DA6-878E-051433F04EA2}" srcOrd="0" destOrd="0" presId="urn:microsoft.com/office/officeart/2005/8/layout/pyramid2"/>
    <dgm:cxn modelId="{FCDF19D9-456C-4D6E-8517-EA7BD5A6A3ED}" srcId="{6D4A61EA-9CFE-4086-B2C6-83713DFB3EF4}" destId="{5273B035-06D7-41FA-BEA6-2721EDBCA666}" srcOrd="6" destOrd="0" parTransId="{A67C8856-2D2A-42B3-879A-192FAC94EBCA}" sibTransId="{812D6283-9395-4C07-8B60-9E3B9278DAC8}"/>
    <dgm:cxn modelId="{C9A61692-095E-4820-844A-BD77E6851CA8}" srcId="{6D4A61EA-9CFE-4086-B2C6-83713DFB3EF4}" destId="{B3D22FDC-9958-407C-9B9A-FF108144D4D8}" srcOrd="1" destOrd="0" parTransId="{FC1049FE-14D2-4BC5-8398-B487429F56C2}" sibTransId="{14765707-1EF1-4A54-ABD8-5A57A5C9FCD4}"/>
    <dgm:cxn modelId="{6E1DB9F0-0F2F-4AF0-875E-3BFEE31AE9DE}" type="presOf" srcId="{0ECE26DD-F9A6-4AB7-B379-BB431840E584}" destId="{C97D1117-9B5D-4FD3-A381-CB0C5B2EFC6A}" srcOrd="0" destOrd="0" presId="urn:microsoft.com/office/officeart/2005/8/layout/pyramid2"/>
    <dgm:cxn modelId="{8BA4F28A-BFE1-4482-A2DE-792AE541DA2B}" type="presOf" srcId="{6D4A61EA-9CFE-4086-B2C6-83713DFB3EF4}" destId="{C206201C-502F-41F9-B0E8-FAE890A00FAD}" srcOrd="0" destOrd="0" presId="urn:microsoft.com/office/officeart/2005/8/layout/pyramid2"/>
    <dgm:cxn modelId="{9FB101B4-CB1D-4B63-89A0-D603D5533A5F}" type="presOf" srcId="{9321815D-05B3-409A-9AB8-E82C8EF0BD9F}" destId="{B3B70C80-51F1-414B-B60B-226D4F9CFD94}" srcOrd="0" destOrd="0" presId="urn:microsoft.com/office/officeart/2005/8/layout/pyramid2"/>
    <dgm:cxn modelId="{86936518-03C7-434B-86DA-E410AD9A6785}" srcId="{6D4A61EA-9CFE-4086-B2C6-83713DFB3EF4}" destId="{0ECE26DD-F9A6-4AB7-B379-BB431840E584}" srcOrd="4" destOrd="0" parTransId="{8FA72EDA-64B6-4690-97E0-17D39EAA0DDD}" sibTransId="{447BC961-4893-4463-A879-0D08F2057840}"/>
    <dgm:cxn modelId="{13B44AB4-66C1-4BBC-AE16-CE5FA20F5770}" type="presOf" srcId="{2117F3D4-DFB2-4968-AE06-1DF17597F20A}" destId="{D7A3D889-E033-4B39-8B8E-802699A1003D}" srcOrd="0" destOrd="0" presId="urn:microsoft.com/office/officeart/2005/8/layout/pyramid2"/>
    <dgm:cxn modelId="{0C55BF24-2F5F-43E4-9D1F-79574F3E2C49}" srcId="{6D4A61EA-9CFE-4086-B2C6-83713DFB3EF4}" destId="{9321815D-05B3-409A-9AB8-E82C8EF0BD9F}" srcOrd="8" destOrd="0" parTransId="{18A3FFD0-EAEF-4A57-A1B7-1DA84EB0CD3F}" sibTransId="{9D34FC49-C3E0-4EED-AD20-37894152FF57}"/>
    <dgm:cxn modelId="{8FA71012-28EC-47B3-BD12-2A401AC7E681}" type="presOf" srcId="{D97BF309-DA7C-49F8-B577-64B0C301EE62}" destId="{783CBE52-B445-4B51-9873-884286C10A69}" srcOrd="0" destOrd="0" presId="urn:microsoft.com/office/officeart/2005/8/layout/pyramid2"/>
    <dgm:cxn modelId="{01F7436F-976A-4270-B64A-D82205D6C2EC}" type="presOf" srcId="{FEB45F7B-1094-4697-A3E4-DDD44369D849}" destId="{F0DEF6C6-154C-47FA-8375-3B9B39F1AD47}" srcOrd="0" destOrd="0" presId="urn:microsoft.com/office/officeart/2005/8/layout/pyramid2"/>
    <dgm:cxn modelId="{9C6E8FEC-B3DA-4A56-9D8D-BB51B089AF75}" type="presOf" srcId="{4CA01EA3-9A5B-4E4D-A694-D67CB395F418}" destId="{7074255C-DEAB-452D-BF66-FE17A38B7981}" srcOrd="0" destOrd="0" presId="urn:microsoft.com/office/officeart/2005/8/layout/pyramid2"/>
    <dgm:cxn modelId="{377C1C3D-2450-4C2D-8B41-D1533EBDC427}" type="presOf" srcId="{B3D22FDC-9958-407C-9B9A-FF108144D4D8}" destId="{B09D59A9-E0EC-420F-8160-5E3D03E1B6B9}" srcOrd="0" destOrd="0" presId="urn:microsoft.com/office/officeart/2005/8/layout/pyramid2"/>
    <dgm:cxn modelId="{37401247-EDE0-4B18-BB47-FE5A9E30EEC5}" type="presOf" srcId="{8605DAA8-6E12-4FA0-B545-76FBAD6AA64E}" destId="{63656BF1-50A2-4620-9388-88143ACDC586}" srcOrd="0" destOrd="0" presId="urn:microsoft.com/office/officeart/2005/8/layout/pyramid2"/>
    <dgm:cxn modelId="{3DE97427-41DB-440C-AAE5-F4FA2151A4E9}" type="presOf" srcId="{7EC03D6E-59BC-4368-A922-37C48B5183D8}" destId="{5E41C959-8E98-44E0-A6F3-19896CBDC030}" srcOrd="0" destOrd="0" presId="urn:microsoft.com/office/officeart/2005/8/layout/pyramid2"/>
    <dgm:cxn modelId="{07205273-006A-4EE1-8871-71359AC7E175}" srcId="{6D4A61EA-9CFE-4086-B2C6-83713DFB3EF4}" destId="{FEB45F7B-1094-4697-A3E4-DDD44369D849}" srcOrd="7" destOrd="0" parTransId="{E635F80A-90DA-4E8B-84B5-44DE01BCA067}" sibTransId="{3A0E75C4-E5BB-427A-B14F-BB5CF9E33FE2}"/>
    <dgm:cxn modelId="{24145B65-73CB-4E68-BB82-EF6FC862079D}" type="presParOf" srcId="{C206201C-502F-41F9-B0E8-FAE890A00FAD}" destId="{F50ABB2E-D3ED-404C-8C75-A052C3EAF528}" srcOrd="0" destOrd="0" presId="urn:microsoft.com/office/officeart/2005/8/layout/pyramid2"/>
    <dgm:cxn modelId="{AD1D9200-6263-4427-8FA3-9C46FF0DD5B1}" type="presParOf" srcId="{C206201C-502F-41F9-B0E8-FAE890A00FAD}" destId="{E8A8C6F5-B590-44B5-A3E4-7A16553C3557}" srcOrd="1" destOrd="0" presId="urn:microsoft.com/office/officeart/2005/8/layout/pyramid2"/>
    <dgm:cxn modelId="{8055FDFA-FAEC-40B5-847A-BC5E7BA31F2E}" type="presParOf" srcId="{E8A8C6F5-B590-44B5-A3E4-7A16553C3557}" destId="{D7A3D889-E033-4B39-8B8E-802699A1003D}" srcOrd="0" destOrd="0" presId="urn:microsoft.com/office/officeart/2005/8/layout/pyramid2"/>
    <dgm:cxn modelId="{D548E1C9-CFFC-421B-8FF6-FC6B22DF00CF}" type="presParOf" srcId="{E8A8C6F5-B590-44B5-A3E4-7A16553C3557}" destId="{E7E0AA23-2F8A-4B60-B0AE-A1DE4A06A708}" srcOrd="1" destOrd="0" presId="urn:microsoft.com/office/officeart/2005/8/layout/pyramid2"/>
    <dgm:cxn modelId="{435E1844-CD82-42E3-8370-E083D64D3FF6}" type="presParOf" srcId="{E8A8C6F5-B590-44B5-A3E4-7A16553C3557}" destId="{B09D59A9-E0EC-420F-8160-5E3D03E1B6B9}" srcOrd="2" destOrd="0" presId="urn:microsoft.com/office/officeart/2005/8/layout/pyramid2"/>
    <dgm:cxn modelId="{6E95A036-E6FA-4312-948C-A16B18C0D6C8}" type="presParOf" srcId="{E8A8C6F5-B590-44B5-A3E4-7A16553C3557}" destId="{04FD9ED5-193A-493C-828F-821251A6FF52}" srcOrd="3" destOrd="0" presId="urn:microsoft.com/office/officeart/2005/8/layout/pyramid2"/>
    <dgm:cxn modelId="{62DBF82D-483A-4289-A074-A3FE4D5B61FC}" type="presParOf" srcId="{E8A8C6F5-B590-44B5-A3E4-7A16553C3557}" destId="{63656BF1-50A2-4620-9388-88143ACDC586}" srcOrd="4" destOrd="0" presId="urn:microsoft.com/office/officeart/2005/8/layout/pyramid2"/>
    <dgm:cxn modelId="{35B6615E-570C-4CE5-A28A-7F94274A20D1}" type="presParOf" srcId="{E8A8C6F5-B590-44B5-A3E4-7A16553C3557}" destId="{D8CB6CFB-EA6C-4F95-B95A-9E166C2DA61F}" srcOrd="5" destOrd="0" presId="urn:microsoft.com/office/officeart/2005/8/layout/pyramid2"/>
    <dgm:cxn modelId="{B1C804D3-40D0-4740-AC61-7A7E527DBFB7}" type="presParOf" srcId="{E8A8C6F5-B590-44B5-A3E4-7A16553C3557}" destId="{9373269B-30A7-452B-B2D3-239CC90C0EEB}" srcOrd="6" destOrd="0" presId="urn:microsoft.com/office/officeart/2005/8/layout/pyramid2"/>
    <dgm:cxn modelId="{5C233848-5F9F-4EBF-B033-92F3E1DBD2BF}" type="presParOf" srcId="{E8A8C6F5-B590-44B5-A3E4-7A16553C3557}" destId="{79B59A28-B7FC-43EA-A1BB-13A06061A6BC}" srcOrd="7" destOrd="0" presId="urn:microsoft.com/office/officeart/2005/8/layout/pyramid2"/>
    <dgm:cxn modelId="{029FCD0F-8A4F-4A13-9885-D18015E45F90}" type="presParOf" srcId="{E8A8C6F5-B590-44B5-A3E4-7A16553C3557}" destId="{C97D1117-9B5D-4FD3-A381-CB0C5B2EFC6A}" srcOrd="8" destOrd="0" presId="urn:microsoft.com/office/officeart/2005/8/layout/pyramid2"/>
    <dgm:cxn modelId="{B838CAB4-F937-4483-9FF7-A42005CE6CDA}" type="presParOf" srcId="{E8A8C6F5-B590-44B5-A3E4-7A16553C3557}" destId="{2DD1C986-0F37-4C1D-83C7-DF18558CE30D}" srcOrd="9" destOrd="0" presId="urn:microsoft.com/office/officeart/2005/8/layout/pyramid2"/>
    <dgm:cxn modelId="{3BE58F40-ED67-45DC-84C8-B0C49C99C2DB}" type="presParOf" srcId="{E8A8C6F5-B590-44B5-A3E4-7A16553C3557}" destId="{783CBE52-B445-4B51-9873-884286C10A69}" srcOrd="10" destOrd="0" presId="urn:microsoft.com/office/officeart/2005/8/layout/pyramid2"/>
    <dgm:cxn modelId="{222756D0-DFDE-4879-87FF-611E5A1DEC7C}" type="presParOf" srcId="{E8A8C6F5-B590-44B5-A3E4-7A16553C3557}" destId="{863E9373-6AB4-4A07-8ABF-6DB2A55BB238}" srcOrd="11" destOrd="0" presId="urn:microsoft.com/office/officeart/2005/8/layout/pyramid2"/>
    <dgm:cxn modelId="{8504C62F-96B6-4BA7-B1ED-7F0706EE22D7}" type="presParOf" srcId="{E8A8C6F5-B590-44B5-A3E4-7A16553C3557}" destId="{20427540-22F0-4DA6-878E-051433F04EA2}" srcOrd="12" destOrd="0" presId="urn:microsoft.com/office/officeart/2005/8/layout/pyramid2"/>
    <dgm:cxn modelId="{AF5318A5-31DD-497C-BDDC-BDE3745A3A15}" type="presParOf" srcId="{E8A8C6F5-B590-44B5-A3E4-7A16553C3557}" destId="{E72596A3-E80F-4A84-A8A2-CE7AA7C6DAF7}" srcOrd="13" destOrd="0" presId="urn:microsoft.com/office/officeart/2005/8/layout/pyramid2"/>
    <dgm:cxn modelId="{6EF05774-BB84-4C5A-84F3-C014E1E7F795}" type="presParOf" srcId="{E8A8C6F5-B590-44B5-A3E4-7A16553C3557}" destId="{F0DEF6C6-154C-47FA-8375-3B9B39F1AD47}" srcOrd="14" destOrd="0" presId="urn:microsoft.com/office/officeart/2005/8/layout/pyramid2"/>
    <dgm:cxn modelId="{40E474DC-9831-4464-862C-EBC528562C5C}" type="presParOf" srcId="{E8A8C6F5-B590-44B5-A3E4-7A16553C3557}" destId="{15700E99-E1C2-4FB0-BB4C-AD998E8C0FA4}" srcOrd="15" destOrd="0" presId="urn:microsoft.com/office/officeart/2005/8/layout/pyramid2"/>
    <dgm:cxn modelId="{EF9B0D69-5A5F-4637-A841-80A7944FB521}" type="presParOf" srcId="{E8A8C6F5-B590-44B5-A3E4-7A16553C3557}" destId="{B3B70C80-51F1-414B-B60B-226D4F9CFD94}" srcOrd="16" destOrd="0" presId="urn:microsoft.com/office/officeart/2005/8/layout/pyramid2"/>
    <dgm:cxn modelId="{56BDAFB0-AEAB-4C6C-81EB-87F0A08547EC}" type="presParOf" srcId="{E8A8C6F5-B590-44B5-A3E4-7A16553C3557}" destId="{B4474599-0061-4274-A40F-2447C7EDCDBF}" srcOrd="17" destOrd="0" presId="urn:microsoft.com/office/officeart/2005/8/layout/pyramid2"/>
    <dgm:cxn modelId="{264F3EEC-3C63-4B8D-84B8-FF5490EB0980}" type="presParOf" srcId="{E8A8C6F5-B590-44B5-A3E4-7A16553C3557}" destId="{5E41C959-8E98-44E0-A6F3-19896CBDC030}" srcOrd="18" destOrd="0" presId="urn:microsoft.com/office/officeart/2005/8/layout/pyramid2"/>
    <dgm:cxn modelId="{61212B06-EACA-4DEC-A562-B7625F705424}" type="presParOf" srcId="{E8A8C6F5-B590-44B5-A3E4-7A16553C3557}" destId="{611F41D9-8A92-46A8-B913-2D56392E15DA}" srcOrd="19" destOrd="0" presId="urn:microsoft.com/office/officeart/2005/8/layout/pyramid2"/>
    <dgm:cxn modelId="{C83D9E89-5283-4EFA-AA75-EC0031E50372}" type="presParOf" srcId="{E8A8C6F5-B590-44B5-A3E4-7A16553C3557}" destId="{7074255C-DEAB-452D-BF66-FE17A38B7981}" srcOrd="20" destOrd="0" presId="urn:microsoft.com/office/officeart/2005/8/layout/pyramid2"/>
    <dgm:cxn modelId="{F789981B-FA97-4B70-AC65-E8CC8F94A5D5}" type="presParOf" srcId="{E8A8C6F5-B590-44B5-A3E4-7A16553C3557}" destId="{728136A9-B9AC-40E7-ACE2-FA5BCAB723A2}" srcOrd="21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987C33-4615-4707-86FC-26CB13077699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6ACEC92-900C-463E-9547-D5F65CFAB74E}">
      <dgm:prSet phldrT="[Текст]"/>
      <dgm:spPr/>
      <dgm:t>
        <a:bodyPr/>
        <a:lstStyle/>
        <a:p>
          <a:r>
            <a:rPr lang="ru-RU" b="1" dirty="0">
              <a:solidFill>
                <a:srgbClr val="0070C0"/>
              </a:solidFill>
              <a:latin typeface="Comic Sans MS" pitchFamily="66" charset="0"/>
            </a:rPr>
            <a:t>Система работы по проекту </a:t>
          </a:r>
        </a:p>
      </dgm:t>
    </dgm:pt>
    <dgm:pt modelId="{3A43CCFC-9122-44A4-8552-D1EA1078FDA4}" type="parTrans" cxnId="{393EB327-4674-4F6D-89A7-6FA6CFAF17EC}">
      <dgm:prSet/>
      <dgm:spPr/>
      <dgm:t>
        <a:bodyPr/>
        <a:lstStyle/>
        <a:p>
          <a:endParaRPr lang="ru-RU"/>
        </a:p>
      </dgm:t>
    </dgm:pt>
    <dgm:pt modelId="{B35CE8EB-5EC7-4848-B084-9C431D199A47}" type="sibTrans" cxnId="{393EB327-4674-4F6D-89A7-6FA6CFAF17EC}">
      <dgm:prSet/>
      <dgm:spPr/>
      <dgm:t>
        <a:bodyPr/>
        <a:lstStyle/>
        <a:p>
          <a:endParaRPr lang="ru-RU"/>
        </a:p>
      </dgm:t>
    </dgm:pt>
    <dgm:pt modelId="{09A3522E-9AF7-4B09-ACF9-BC773893425A}">
      <dgm:prSet phldrT="[Текст]"/>
      <dgm:spPr/>
      <dgm:t>
        <a:bodyPr/>
        <a:lstStyle/>
        <a:p>
          <a:r>
            <a:rPr lang="ru-RU" b="1" dirty="0">
              <a:solidFill>
                <a:srgbClr val="0070C0"/>
              </a:solidFill>
              <a:latin typeface="Comic Sans MS" pitchFamily="66" charset="0"/>
            </a:rPr>
            <a:t>Создание предметно-развивающей среды</a:t>
          </a:r>
        </a:p>
      </dgm:t>
    </dgm:pt>
    <dgm:pt modelId="{57758991-C75B-423D-BD4F-DD50C0F95131}" type="parTrans" cxnId="{D2993575-ABC4-405A-9DCE-EE58AB76FA4E}">
      <dgm:prSet/>
      <dgm:spPr/>
      <dgm:t>
        <a:bodyPr/>
        <a:lstStyle/>
        <a:p>
          <a:endParaRPr lang="ru-RU"/>
        </a:p>
      </dgm:t>
    </dgm:pt>
    <dgm:pt modelId="{2023362E-99AF-4201-AF38-B083F77EB36B}" type="sibTrans" cxnId="{D2993575-ABC4-405A-9DCE-EE58AB76FA4E}">
      <dgm:prSet/>
      <dgm:spPr/>
      <dgm:t>
        <a:bodyPr/>
        <a:lstStyle/>
        <a:p>
          <a:endParaRPr lang="ru-RU"/>
        </a:p>
      </dgm:t>
    </dgm:pt>
    <dgm:pt modelId="{5B44822C-95CC-49EF-9331-9EBEED5D3916}">
      <dgm:prSet phldrT="[Текст]"/>
      <dgm:spPr/>
      <dgm:t>
        <a:bodyPr/>
        <a:lstStyle/>
        <a:p>
          <a:r>
            <a:rPr lang="ru-RU" b="1" dirty="0">
              <a:solidFill>
                <a:srgbClr val="0070C0"/>
              </a:solidFill>
              <a:latin typeface="Comic Sans MS" pitchFamily="66" charset="0"/>
            </a:rPr>
            <a:t>Работа с родителями</a:t>
          </a:r>
        </a:p>
      </dgm:t>
    </dgm:pt>
    <dgm:pt modelId="{ADD07A9E-313B-412F-8F94-DF2A33D56736}" type="parTrans" cxnId="{81F10B35-8B77-433E-9438-29E60584DF08}">
      <dgm:prSet/>
      <dgm:spPr/>
      <dgm:t>
        <a:bodyPr/>
        <a:lstStyle/>
        <a:p>
          <a:endParaRPr lang="ru-RU"/>
        </a:p>
      </dgm:t>
    </dgm:pt>
    <dgm:pt modelId="{A2DC1209-BDB3-432C-9E7D-37B068A1DCF2}" type="sibTrans" cxnId="{81F10B35-8B77-433E-9438-29E60584DF08}">
      <dgm:prSet/>
      <dgm:spPr/>
      <dgm:t>
        <a:bodyPr/>
        <a:lstStyle/>
        <a:p>
          <a:endParaRPr lang="ru-RU"/>
        </a:p>
      </dgm:t>
    </dgm:pt>
    <dgm:pt modelId="{69EEA3CE-CC94-4728-9057-5AC55AA18F11}">
      <dgm:prSet phldrT="[Текст]"/>
      <dgm:spPr/>
      <dgm:t>
        <a:bodyPr/>
        <a:lstStyle/>
        <a:p>
          <a:r>
            <a:rPr lang="ru-RU" b="1" dirty="0">
              <a:solidFill>
                <a:srgbClr val="0070C0"/>
              </a:solidFill>
              <a:latin typeface="Comic Sans MS" pitchFamily="66" charset="0"/>
            </a:rPr>
            <a:t>Совместная деятельность педагога и детей</a:t>
          </a:r>
        </a:p>
      </dgm:t>
    </dgm:pt>
    <dgm:pt modelId="{42181077-5408-4686-9884-94707C1DDEB2}" type="parTrans" cxnId="{5AE67190-846E-4617-8650-F360D27655A7}">
      <dgm:prSet/>
      <dgm:spPr/>
      <dgm:t>
        <a:bodyPr/>
        <a:lstStyle/>
        <a:p>
          <a:endParaRPr lang="ru-RU"/>
        </a:p>
      </dgm:t>
    </dgm:pt>
    <dgm:pt modelId="{6E651F83-693A-42BB-8850-118995E7A1B0}" type="sibTrans" cxnId="{5AE67190-846E-4617-8650-F360D27655A7}">
      <dgm:prSet/>
      <dgm:spPr/>
      <dgm:t>
        <a:bodyPr/>
        <a:lstStyle/>
        <a:p>
          <a:endParaRPr lang="ru-RU"/>
        </a:p>
      </dgm:t>
    </dgm:pt>
    <dgm:pt modelId="{BB9E3EFC-9271-4D4F-A95A-A647FA1D1A5B}" type="pres">
      <dgm:prSet presAssocID="{AA987C33-4615-4707-86FC-26CB130776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C4B244-A203-413A-BD72-BC2DB99F738F}" type="pres">
      <dgm:prSet presAssocID="{86ACEC92-900C-463E-9547-D5F65CFAB74E}" presName="centerShape" presStyleLbl="node0" presStyleIdx="0" presStyleCnt="1"/>
      <dgm:spPr/>
      <dgm:t>
        <a:bodyPr/>
        <a:lstStyle/>
        <a:p>
          <a:endParaRPr lang="ru-RU"/>
        </a:p>
      </dgm:t>
    </dgm:pt>
    <dgm:pt modelId="{AAB09425-B9E6-427B-8E8D-37A2375D410F}" type="pres">
      <dgm:prSet presAssocID="{57758991-C75B-423D-BD4F-DD50C0F95131}" presName="Name9" presStyleLbl="parChTrans1D2" presStyleIdx="0" presStyleCnt="3"/>
      <dgm:spPr/>
      <dgm:t>
        <a:bodyPr/>
        <a:lstStyle/>
        <a:p>
          <a:endParaRPr lang="ru-RU"/>
        </a:p>
      </dgm:t>
    </dgm:pt>
    <dgm:pt modelId="{D7A34970-432C-41B5-AE3F-F2ED38A32BF0}" type="pres">
      <dgm:prSet presAssocID="{57758991-C75B-423D-BD4F-DD50C0F95131}" presName="connTx" presStyleLbl="parChTrans1D2" presStyleIdx="0" presStyleCnt="3"/>
      <dgm:spPr/>
      <dgm:t>
        <a:bodyPr/>
        <a:lstStyle/>
        <a:p>
          <a:endParaRPr lang="ru-RU"/>
        </a:p>
      </dgm:t>
    </dgm:pt>
    <dgm:pt modelId="{D69E9DA0-2CDC-4F34-8B80-26BA11A2C379}" type="pres">
      <dgm:prSet presAssocID="{09A3522E-9AF7-4B09-ACF9-BC773893425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88060-ADDD-43A2-8566-397A5AF47028}" type="pres">
      <dgm:prSet presAssocID="{ADD07A9E-313B-412F-8F94-DF2A33D56736}" presName="Name9" presStyleLbl="parChTrans1D2" presStyleIdx="1" presStyleCnt="3"/>
      <dgm:spPr/>
      <dgm:t>
        <a:bodyPr/>
        <a:lstStyle/>
        <a:p>
          <a:endParaRPr lang="ru-RU"/>
        </a:p>
      </dgm:t>
    </dgm:pt>
    <dgm:pt modelId="{80501ADF-1E58-404B-9119-4FBC8067FAF1}" type="pres">
      <dgm:prSet presAssocID="{ADD07A9E-313B-412F-8F94-DF2A33D56736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0BC9CC4-72B2-4519-B8E4-D0BEE3491E0F}" type="pres">
      <dgm:prSet presAssocID="{5B44822C-95CC-49EF-9331-9EBEED5D391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CE808-7E2F-4893-AB64-345448CBFC6C}" type="pres">
      <dgm:prSet presAssocID="{42181077-5408-4686-9884-94707C1DDEB2}" presName="Name9" presStyleLbl="parChTrans1D2" presStyleIdx="2" presStyleCnt="3"/>
      <dgm:spPr/>
      <dgm:t>
        <a:bodyPr/>
        <a:lstStyle/>
        <a:p>
          <a:endParaRPr lang="ru-RU"/>
        </a:p>
      </dgm:t>
    </dgm:pt>
    <dgm:pt modelId="{297966EB-2FAB-4B6C-A376-C5CA0A6E436D}" type="pres">
      <dgm:prSet presAssocID="{42181077-5408-4686-9884-94707C1DDEB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5242DA4-CD18-429D-B2EE-1826ECA58361}" type="pres">
      <dgm:prSet presAssocID="{69EEA3CE-CC94-4728-9057-5AC55AA18F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A4A56C-682F-41B2-A586-D7FF41AC20C1}" type="presOf" srcId="{57758991-C75B-423D-BD4F-DD50C0F95131}" destId="{AAB09425-B9E6-427B-8E8D-37A2375D410F}" srcOrd="0" destOrd="0" presId="urn:microsoft.com/office/officeart/2005/8/layout/radial1"/>
    <dgm:cxn modelId="{393EB327-4674-4F6D-89A7-6FA6CFAF17EC}" srcId="{AA987C33-4615-4707-86FC-26CB13077699}" destId="{86ACEC92-900C-463E-9547-D5F65CFAB74E}" srcOrd="0" destOrd="0" parTransId="{3A43CCFC-9122-44A4-8552-D1EA1078FDA4}" sibTransId="{B35CE8EB-5EC7-4848-B084-9C431D199A47}"/>
    <dgm:cxn modelId="{DD1F45B1-EE3D-4E7D-815C-E71695757DA0}" type="presOf" srcId="{86ACEC92-900C-463E-9547-D5F65CFAB74E}" destId="{E3C4B244-A203-413A-BD72-BC2DB99F738F}" srcOrd="0" destOrd="0" presId="urn:microsoft.com/office/officeart/2005/8/layout/radial1"/>
    <dgm:cxn modelId="{6BEFC189-E816-48D6-9837-FEB5144593E6}" type="presOf" srcId="{09A3522E-9AF7-4B09-ACF9-BC773893425A}" destId="{D69E9DA0-2CDC-4F34-8B80-26BA11A2C379}" srcOrd="0" destOrd="0" presId="urn:microsoft.com/office/officeart/2005/8/layout/radial1"/>
    <dgm:cxn modelId="{36E2F5AD-4958-46DF-AFEF-54DF4ADD778B}" type="presOf" srcId="{42181077-5408-4686-9884-94707C1DDEB2}" destId="{CE7CE808-7E2F-4893-AB64-345448CBFC6C}" srcOrd="0" destOrd="0" presId="urn:microsoft.com/office/officeart/2005/8/layout/radial1"/>
    <dgm:cxn modelId="{D8A2520F-23E2-4F50-9F58-D110906E8883}" type="presOf" srcId="{ADD07A9E-313B-412F-8F94-DF2A33D56736}" destId="{80501ADF-1E58-404B-9119-4FBC8067FAF1}" srcOrd="1" destOrd="0" presId="urn:microsoft.com/office/officeart/2005/8/layout/radial1"/>
    <dgm:cxn modelId="{D2993575-ABC4-405A-9DCE-EE58AB76FA4E}" srcId="{86ACEC92-900C-463E-9547-D5F65CFAB74E}" destId="{09A3522E-9AF7-4B09-ACF9-BC773893425A}" srcOrd="0" destOrd="0" parTransId="{57758991-C75B-423D-BD4F-DD50C0F95131}" sibTransId="{2023362E-99AF-4201-AF38-B083F77EB36B}"/>
    <dgm:cxn modelId="{33F65C4B-8709-40D1-BC14-3F1F0C0E662C}" type="presOf" srcId="{ADD07A9E-313B-412F-8F94-DF2A33D56736}" destId="{B2888060-ADDD-43A2-8566-397A5AF47028}" srcOrd="0" destOrd="0" presId="urn:microsoft.com/office/officeart/2005/8/layout/radial1"/>
    <dgm:cxn modelId="{81F10B35-8B77-433E-9438-29E60584DF08}" srcId="{86ACEC92-900C-463E-9547-D5F65CFAB74E}" destId="{5B44822C-95CC-49EF-9331-9EBEED5D3916}" srcOrd="1" destOrd="0" parTransId="{ADD07A9E-313B-412F-8F94-DF2A33D56736}" sibTransId="{A2DC1209-BDB3-432C-9E7D-37B068A1DCF2}"/>
    <dgm:cxn modelId="{0EE63ADB-BF27-423B-97E6-D82F8FFD6618}" type="presOf" srcId="{AA987C33-4615-4707-86FC-26CB13077699}" destId="{BB9E3EFC-9271-4D4F-A95A-A647FA1D1A5B}" srcOrd="0" destOrd="0" presId="urn:microsoft.com/office/officeart/2005/8/layout/radial1"/>
    <dgm:cxn modelId="{BB222726-BDEF-4D63-BFEC-E7424FB5B55C}" type="presOf" srcId="{5B44822C-95CC-49EF-9331-9EBEED5D3916}" destId="{20BC9CC4-72B2-4519-B8E4-D0BEE3491E0F}" srcOrd="0" destOrd="0" presId="urn:microsoft.com/office/officeart/2005/8/layout/radial1"/>
    <dgm:cxn modelId="{6251F514-5D9E-4FBB-9E01-B46869617099}" type="presOf" srcId="{42181077-5408-4686-9884-94707C1DDEB2}" destId="{297966EB-2FAB-4B6C-A376-C5CA0A6E436D}" srcOrd="1" destOrd="0" presId="urn:microsoft.com/office/officeart/2005/8/layout/radial1"/>
    <dgm:cxn modelId="{5AE67190-846E-4617-8650-F360D27655A7}" srcId="{86ACEC92-900C-463E-9547-D5F65CFAB74E}" destId="{69EEA3CE-CC94-4728-9057-5AC55AA18F11}" srcOrd="2" destOrd="0" parTransId="{42181077-5408-4686-9884-94707C1DDEB2}" sibTransId="{6E651F83-693A-42BB-8850-118995E7A1B0}"/>
    <dgm:cxn modelId="{E8B849F8-2493-4D9D-A2F3-25C46A3E3389}" type="presOf" srcId="{69EEA3CE-CC94-4728-9057-5AC55AA18F11}" destId="{05242DA4-CD18-429D-B2EE-1826ECA58361}" srcOrd="0" destOrd="0" presId="urn:microsoft.com/office/officeart/2005/8/layout/radial1"/>
    <dgm:cxn modelId="{6C8F6ECA-9371-4518-BA93-66245E2C4ADC}" type="presOf" srcId="{57758991-C75B-423D-BD4F-DD50C0F95131}" destId="{D7A34970-432C-41B5-AE3F-F2ED38A32BF0}" srcOrd="1" destOrd="0" presId="urn:microsoft.com/office/officeart/2005/8/layout/radial1"/>
    <dgm:cxn modelId="{99DE6297-368D-48DB-AB0A-B400B45C5B57}" type="presParOf" srcId="{BB9E3EFC-9271-4D4F-A95A-A647FA1D1A5B}" destId="{E3C4B244-A203-413A-BD72-BC2DB99F738F}" srcOrd="0" destOrd="0" presId="urn:microsoft.com/office/officeart/2005/8/layout/radial1"/>
    <dgm:cxn modelId="{75C53EED-B1EF-4E4F-94CE-F856055EBA04}" type="presParOf" srcId="{BB9E3EFC-9271-4D4F-A95A-A647FA1D1A5B}" destId="{AAB09425-B9E6-427B-8E8D-37A2375D410F}" srcOrd="1" destOrd="0" presId="urn:microsoft.com/office/officeart/2005/8/layout/radial1"/>
    <dgm:cxn modelId="{371F4C5A-60AB-427C-B8EA-27A81FB1F695}" type="presParOf" srcId="{AAB09425-B9E6-427B-8E8D-37A2375D410F}" destId="{D7A34970-432C-41B5-AE3F-F2ED38A32BF0}" srcOrd="0" destOrd="0" presId="urn:microsoft.com/office/officeart/2005/8/layout/radial1"/>
    <dgm:cxn modelId="{6F40BA21-16D3-4DBB-8BD9-CE20A662BDBD}" type="presParOf" srcId="{BB9E3EFC-9271-4D4F-A95A-A647FA1D1A5B}" destId="{D69E9DA0-2CDC-4F34-8B80-26BA11A2C379}" srcOrd="2" destOrd="0" presId="urn:microsoft.com/office/officeart/2005/8/layout/radial1"/>
    <dgm:cxn modelId="{2317BC1E-40E9-486E-98DE-AD7046593662}" type="presParOf" srcId="{BB9E3EFC-9271-4D4F-A95A-A647FA1D1A5B}" destId="{B2888060-ADDD-43A2-8566-397A5AF47028}" srcOrd="3" destOrd="0" presId="urn:microsoft.com/office/officeart/2005/8/layout/radial1"/>
    <dgm:cxn modelId="{E9571FAC-7130-4137-BC95-1CF9A5DFEC32}" type="presParOf" srcId="{B2888060-ADDD-43A2-8566-397A5AF47028}" destId="{80501ADF-1E58-404B-9119-4FBC8067FAF1}" srcOrd="0" destOrd="0" presId="urn:microsoft.com/office/officeart/2005/8/layout/radial1"/>
    <dgm:cxn modelId="{192307EE-10F5-4AA3-9792-7A2A06EF8A80}" type="presParOf" srcId="{BB9E3EFC-9271-4D4F-A95A-A647FA1D1A5B}" destId="{20BC9CC4-72B2-4519-B8E4-D0BEE3491E0F}" srcOrd="4" destOrd="0" presId="urn:microsoft.com/office/officeart/2005/8/layout/radial1"/>
    <dgm:cxn modelId="{74477D34-7608-4978-884F-3D55EF7F8E1D}" type="presParOf" srcId="{BB9E3EFC-9271-4D4F-A95A-A647FA1D1A5B}" destId="{CE7CE808-7E2F-4893-AB64-345448CBFC6C}" srcOrd="5" destOrd="0" presId="urn:microsoft.com/office/officeart/2005/8/layout/radial1"/>
    <dgm:cxn modelId="{EDD144B4-E489-4AB0-BCCF-FA6596AA3A02}" type="presParOf" srcId="{CE7CE808-7E2F-4893-AB64-345448CBFC6C}" destId="{297966EB-2FAB-4B6C-A376-C5CA0A6E436D}" srcOrd="0" destOrd="0" presId="urn:microsoft.com/office/officeart/2005/8/layout/radial1"/>
    <dgm:cxn modelId="{13B2D66F-8629-4137-8290-96239556AC75}" type="presParOf" srcId="{BB9E3EFC-9271-4D4F-A95A-A647FA1D1A5B}" destId="{05242DA4-CD18-429D-B2EE-1826ECA58361}" srcOrd="6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F9D3D4-2C2B-411D-A73B-793CBC6255AB}" type="doc">
      <dgm:prSet loTypeId="urn:microsoft.com/office/officeart/2005/8/layout/radial1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54160D6-374D-4711-A796-8D09BBEF0555}">
      <dgm:prSet phldrT="[Текст]"/>
      <dgm:spPr/>
      <dgm:t>
        <a:bodyPr/>
        <a:lstStyle/>
        <a:p>
          <a:r>
            <a:rPr lang="ru-RU" b="1" dirty="0">
              <a:solidFill>
                <a:srgbClr val="FF0000"/>
              </a:solidFill>
              <a:latin typeface="Comic Sans MS" pitchFamily="66" charset="0"/>
            </a:rPr>
            <a:t>Совместная деятельность педагога с детьми</a:t>
          </a:r>
        </a:p>
      </dgm:t>
    </dgm:pt>
    <dgm:pt modelId="{0947978D-5B20-4CDD-AB9B-B15FBD68A081}" type="parTrans" cxnId="{CC3AA6E8-A62E-47D3-B6AD-EB082D96E91F}">
      <dgm:prSet/>
      <dgm:spPr/>
      <dgm:t>
        <a:bodyPr/>
        <a:lstStyle/>
        <a:p>
          <a:endParaRPr lang="ru-RU"/>
        </a:p>
      </dgm:t>
    </dgm:pt>
    <dgm:pt modelId="{91C8C473-74F8-4A8B-8737-1843F8F3207C}" type="sibTrans" cxnId="{CC3AA6E8-A62E-47D3-B6AD-EB082D96E91F}">
      <dgm:prSet/>
      <dgm:spPr/>
      <dgm:t>
        <a:bodyPr/>
        <a:lstStyle/>
        <a:p>
          <a:endParaRPr lang="ru-RU"/>
        </a:p>
      </dgm:t>
    </dgm:pt>
    <dgm:pt modelId="{53ECB54E-AFFC-4860-ADEC-E2FD9EDBD37F}">
      <dgm:prSet phldrT="[Текст]"/>
      <dgm:spPr/>
      <dgm:t>
        <a:bodyPr/>
        <a:lstStyle/>
        <a:p>
          <a:r>
            <a:rPr lang="ru-RU" b="1" dirty="0">
              <a:solidFill>
                <a:srgbClr val="00B0F0"/>
              </a:solidFill>
              <a:latin typeface="Comic Sans MS" pitchFamily="66" charset="0"/>
            </a:rPr>
            <a:t>Дидактические, сюжетно-ролевые игры</a:t>
          </a:r>
        </a:p>
      </dgm:t>
    </dgm:pt>
    <dgm:pt modelId="{AD4BD5BE-5F67-40A9-BCC7-680F45033AF0}" type="parTrans" cxnId="{081C5B23-34DF-4439-9FF2-270ACCE446D9}">
      <dgm:prSet/>
      <dgm:spPr/>
      <dgm:t>
        <a:bodyPr/>
        <a:lstStyle/>
        <a:p>
          <a:endParaRPr lang="ru-RU"/>
        </a:p>
      </dgm:t>
    </dgm:pt>
    <dgm:pt modelId="{27C6E580-4624-472F-B551-CA1DD7F6890B}" type="sibTrans" cxnId="{081C5B23-34DF-4439-9FF2-270ACCE446D9}">
      <dgm:prSet/>
      <dgm:spPr/>
      <dgm:t>
        <a:bodyPr/>
        <a:lstStyle/>
        <a:p>
          <a:endParaRPr lang="ru-RU"/>
        </a:p>
      </dgm:t>
    </dgm:pt>
    <dgm:pt modelId="{7F51625C-D713-4DBD-9279-64F16C0C8A01}">
      <dgm:prSet phldrT="[Текст]"/>
      <dgm:spPr/>
      <dgm:t>
        <a:bodyPr/>
        <a:lstStyle/>
        <a:p>
          <a:r>
            <a:rPr lang="ru-RU" b="1" dirty="0">
              <a:solidFill>
                <a:srgbClr val="00B0F0"/>
              </a:solidFill>
              <a:latin typeface="Comic Sans MS" pitchFamily="66" charset="0"/>
            </a:rPr>
            <a:t>Игры-занятия</a:t>
          </a:r>
        </a:p>
      </dgm:t>
    </dgm:pt>
    <dgm:pt modelId="{3619CE65-08FB-4D04-BEF8-B0E49E3CCF50}" type="parTrans" cxnId="{3DD69036-7859-4C07-B1BD-14588A905D49}">
      <dgm:prSet/>
      <dgm:spPr/>
      <dgm:t>
        <a:bodyPr/>
        <a:lstStyle/>
        <a:p>
          <a:endParaRPr lang="ru-RU"/>
        </a:p>
      </dgm:t>
    </dgm:pt>
    <dgm:pt modelId="{2615A541-43B1-435E-B44F-7AA990EDB5B2}" type="sibTrans" cxnId="{3DD69036-7859-4C07-B1BD-14588A905D49}">
      <dgm:prSet/>
      <dgm:spPr/>
      <dgm:t>
        <a:bodyPr/>
        <a:lstStyle/>
        <a:p>
          <a:endParaRPr lang="ru-RU"/>
        </a:p>
      </dgm:t>
    </dgm:pt>
    <dgm:pt modelId="{91CD66F4-F540-4FEB-ACC9-9CB02150D6D7}">
      <dgm:prSet phldrT="[Текст]"/>
      <dgm:spPr/>
      <dgm:t>
        <a:bodyPr/>
        <a:lstStyle/>
        <a:p>
          <a:r>
            <a:rPr lang="ru-RU" b="1" dirty="0">
              <a:solidFill>
                <a:srgbClr val="00B0F0"/>
              </a:solidFill>
              <a:latin typeface="Comic Sans MS" pitchFamily="66" charset="0"/>
            </a:rPr>
            <a:t>Беседы, рассматривания дидактических игрушек. Чтение художественной литературы</a:t>
          </a:r>
        </a:p>
      </dgm:t>
    </dgm:pt>
    <dgm:pt modelId="{1070C8A7-675C-4F84-813F-F2A4025F80BA}" type="parTrans" cxnId="{D4266190-D078-4572-B171-4BC7B7904487}">
      <dgm:prSet/>
      <dgm:spPr/>
      <dgm:t>
        <a:bodyPr/>
        <a:lstStyle/>
        <a:p>
          <a:endParaRPr lang="ru-RU"/>
        </a:p>
      </dgm:t>
    </dgm:pt>
    <dgm:pt modelId="{0119A693-63F9-4508-8BD3-D8C1A5F016CE}" type="sibTrans" cxnId="{D4266190-D078-4572-B171-4BC7B7904487}">
      <dgm:prSet/>
      <dgm:spPr/>
      <dgm:t>
        <a:bodyPr/>
        <a:lstStyle/>
        <a:p>
          <a:endParaRPr lang="ru-RU"/>
        </a:p>
      </dgm:t>
    </dgm:pt>
    <dgm:pt modelId="{D57315E0-9E17-481E-9F1E-B916645B338D}">
      <dgm:prSet phldrT="[Текст]"/>
      <dgm:spPr/>
      <dgm:t>
        <a:bodyPr/>
        <a:lstStyle/>
        <a:p>
          <a:r>
            <a:rPr lang="ru-RU" b="1" dirty="0">
              <a:solidFill>
                <a:srgbClr val="00B0F0"/>
              </a:solidFill>
              <a:latin typeface="Comic Sans MS" pitchFamily="66" charset="0"/>
            </a:rPr>
            <a:t>Прогулки </a:t>
          </a:r>
        </a:p>
      </dgm:t>
    </dgm:pt>
    <dgm:pt modelId="{AED4D5B7-A242-4372-8153-BD620C1BDB79}" type="parTrans" cxnId="{243B4987-6BC1-43D4-9640-E06C7428E9D7}">
      <dgm:prSet/>
      <dgm:spPr/>
      <dgm:t>
        <a:bodyPr/>
        <a:lstStyle/>
        <a:p>
          <a:endParaRPr lang="ru-RU"/>
        </a:p>
      </dgm:t>
    </dgm:pt>
    <dgm:pt modelId="{590A46D8-3F69-42B9-BACD-840E63C8B4BD}" type="sibTrans" cxnId="{243B4987-6BC1-43D4-9640-E06C7428E9D7}">
      <dgm:prSet/>
      <dgm:spPr/>
      <dgm:t>
        <a:bodyPr/>
        <a:lstStyle/>
        <a:p>
          <a:endParaRPr lang="ru-RU"/>
        </a:p>
      </dgm:t>
    </dgm:pt>
    <dgm:pt modelId="{AFF24F5E-0EE0-4894-B678-C0139E341A61}">
      <dgm:prSet/>
      <dgm:spPr/>
      <dgm:t>
        <a:bodyPr/>
        <a:lstStyle/>
        <a:p>
          <a:r>
            <a:rPr lang="ru-RU" b="1">
              <a:solidFill>
                <a:srgbClr val="00B0F0"/>
              </a:solidFill>
              <a:latin typeface="Comic Sans MS" pitchFamily="66" charset="0"/>
            </a:rPr>
            <a:t>Эксперименты, опыты</a:t>
          </a:r>
        </a:p>
      </dgm:t>
    </dgm:pt>
    <dgm:pt modelId="{E3C58995-568A-4088-B129-CB64FEF38CFB}" type="parTrans" cxnId="{95644C77-AE50-467B-A639-35FDC239714B}">
      <dgm:prSet/>
      <dgm:spPr/>
      <dgm:t>
        <a:bodyPr/>
        <a:lstStyle/>
        <a:p>
          <a:endParaRPr lang="ru-RU"/>
        </a:p>
      </dgm:t>
    </dgm:pt>
    <dgm:pt modelId="{4877E925-EC4A-46B2-9CE4-56F95EBC4A75}" type="sibTrans" cxnId="{95644C77-AE50-467B-A639-35FDC239714B}">
      <dgm:prSet/>
      <dgm:spPr/>
      <dgm:t>
        <a:bodyPr/>
        <a:lstStyle/>
        <a:p>
          <a:endParaRPr lang="ru-RU"/>
        </a:p>
      </dgm:t>
    </dgm:pt>
    <dgm:pt modelId="{F5CC0E7D-4467-4E75-A413-B2527BEA366D}">
      <dgm:prSet/>
      <dgm:spPr/>
      <dgm:t>
        <a:bodyPr/>
        <a:lstStyle/>
        <a:p>
          <a:r>
            <a:rPr lang="ru-RU" b="1" dirty="0">
              <a:solidFill>
                <a:srgbClr val="00B0F0"/>
              </a:solidFill>
              <a:latin typeface="Comic Sans MS" pitchFamily="66" charset="0"/>
            </a:rPr>
            <a:t>Индивидуальные работы</a:t>
          </a:r>
        </a:p>
      </dgm:t>
    </dgm:pt>
    <dgm:pt modelId="{A573505C-B77A-44C0-BB8A-8E20444370B6}" type="parTrans" cxnId="{DE20C01F-66A5-4F29-BD9B-8430600F8F16}">
      <dgm:prSet/>
      <dgm:spPr/>
      <dgm:t>
        <a:bodyPr/>
        <a:lstStyle/>
        <a:p>
          <a:endParaRPr lang="ru-RU"/>
        </a:p>
      </dgm:t>
    </dgm:pt>
    <dgm:pt modelId="{AF1DFFF6-4D61-4BF3-ABC1-65B066AE7A94}" type="sibTrans" cxnId="{DE20C01F-66A5-4F29-BD9B-8430600F8F16}">
      <dgm:prSet/>
      <dgm:spPr/>
      <dgm:t>
        <a:bodyPr/>
        <a:lstStyle/>
        <a:p>
          <a:endParaRPr lang="ru-RU"/>
        </a:p>
      </dgm:t>
    </dgm:pt>
    <dgm:pt modelId="{397EC304-2C28-46BC-8955-33DE490A3B06}" type="pres">
      <dgm:prSet presAssocID="{39F9D3D4-2C2B-411D-A73B-793CBC6255A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4527D-66EB-4EEC-B99C-FEF26931AB42}" type="pres">
      <dgm:prSet presAssocID="{454160D6-374D-4711-A796-8D09BBEF0555}" presName="centerShape" presStyleLbl="node0" presStyleIdx="0" presStyleCnt="1"/>
      <dgm:spPr/>
      <dgm:t>
        <a:bodyPr/>
        <a:lstStyle/>
        <a:p>
          <a:endParaRPr lang="ru-RU"/>
        </a:p>
      </dgm:t>
    </dgm:pt>
    <dgm:pt modelId="{42D20BCC-4B84-4184-9890-C885EC9470BD}" type="pres">
      <dgm:prSet presAssocID="{AD4BD5BE-5F67-40A9-BCC7-680F45033AF0}" presName="Name9" presStyleLbl="parChTrans1D2" presStyleIdx="0" presStyleCnt="6"/>
      <dgm:spPr/>
      <dgm:t>
        <a:bodyPr/>
        <a:lstStyle/>
        <a:p>
          <a:endParaRPr lang="ru-RU"/>
        </a:p>
      </dgm:t>
    </dgm:pt>
    <dgm:pt modelId="{051435E1-8A00-4011-B47A-A5C5B59996A5}" type="pres">
      <dgm:prSet presAssocID="{AD4BD5BE-5F67-40A9-BCC7-680F45033AF0}" presName="connTx" presStyleLbl="parChTrans1D2" presStyleIdx="0" presStyleCnt="6"/>
      <dgm:spPr/>
      <dgm:t>
        <a:bodyPr/>
        <a:lstStyle/>
        <a:p>
          <a:endParaRPr lang="ru-RU"/>
        </a:p>
      </dgm:t>
    </dgm:pt>
    <dgm:pt modelId="{313D58B3-58FE-4C92-9CF0-944BC8F1DC9B}" type="pres">
      <dgm:prSet presAssocID="{53ECB54E-AFFC-4860-ADEC-E2FD9EDBD37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64082-4779-4260-8539-B54A0C0E6580}" type="pres">
      <dgm:prSet presAssocID="{3619CE65-08FB-4D04-BEF8-B0E49E3CCF50}" presName="Name9" presStyleLbl="parChTrans1D2" presStyleIdx="1" presStyleCnt="6"/>
      <dgm:spPr/>
      <dgm:t>
        <a:bodyPr/>
        <a:lstStyle/>
        <a:p>
          <a:endParaRPr lang="ru-RU"/>
        </a:p>
      </dgm:t>
    </dgm:pt>
    <dgm:pt modelId="{2F2F6C72-4E49-459F-91A3-E7183A5B6DC4}" type="pres">
      <dgm:prSet presAssocID="{3619CE65-08FB-4D04-BEF8-B0E49E3CCF50}" presName="connTx" presStyleLbl="parChTrans1D2" presStyleIdx="1" presStyleCnt="6"/>
      <dgm:spPr/>
      <dgm:t>
        <a:bodyPr/>
        <a:lstStyle/>
        <a:p>
          <a:endParaRPr lang="ru-RU"/>
        </a:p>
      </dgm:t>
    </dgm:pt>
    <dgm:pt modelId="{E5CD0440-AE71-4AAA-8246-5605236FFCB7}" type="pres">
      <dgm:prSet presAssocID="{7F51625C-D713-4DBD-9279-64F16C0C8A0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B4EAF-F796-4B98-AF52-B1D19004875F}" type="pres">
      <dgm:prSet presAssocID="{1070C8A7-675C-4F84-813F-F2A4025F80BA}" presName="Name9" presStyleLbl="parChTrans1D2" presStyleIdx="2" presStyleCnt="6"/>
      <dgm:spPr/>
      <dgm:t>
        <a:bodyPr/>
        <a:lstStyle/>
        <a:p>
          <a:endParaRPr lang="ru-RU"/>
        </a:p>
      </dgm:t>
    </dgm:pt>
    <dgm:pt modelId="{EF90D503-4E90-4389-B5A2-A857E5877A3B}" type="pres">
      <dgm:prSet presAssocID="{1070C8A7-675C-4F84-813F-F2A4025F80BA}" presName="connTx" presStyleLbl="parChTrans1D2" presStyleIdx="2" presStyleCnt="6"/>
      <dgm:spPr/>
      <dgm:t>
        <a:bodyPr/>
        <a:lstStyle/>
        <a:p>
          <a:endParaRPr lang="ru-RU"/>
        </a:p>
      </dgm:t>
    </dgm:pt>
    <dgm:pt modelId="{41FBF9DA-5C3C-4B8F-853F-B8FD651705D7}" type="pres">
      <dgm:prSet presAssocID="{91CD66F4-F540-4FEB-ACC9-9CB02150D6D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49730-822A-4468-B2A1-4D932D716C36}" type="pres">
      <dgm:prSet presAssocID="{AED4D5B7-A242-4372-8153-BD620C1BDB79}" presName="Name9" presStyleLbl="parChTrans1D2" presStyleIdx="3" presStyleCnt="6"/>
      <dgm:spPr/>
      <dgm:t>
        <a:bodyPr/>
        <a:lstStyle/>
        <a:p>
          <a:endParaRPr lang="ru-RU"/>
        </a:p>
      </dgm:t>
    </dgm:pt>
    <dgm:pt modelId="{0E2B5B6E-EC64-4244-B5C3-7638CA8B2B8A}" type="pres">
      <dgm:prSet presAssocID="{AED4D5B7-A242-4372-8153-BD620C1BDB79}" presName="connTx" presStyleLbl="parChTrans1D2" presStyleIdx="3" presStyleCnt="6"/>
      <dgm:spPr/>
      <dgm:t>
        <a:bodyPr/>
        <a:lstStyle/>
        <a:p>
          <a:endParaRPr lang="ru-RU"/>
        </a:p>
      </dgm:t>
    </dgm:pt>
    <dgm:pt modelId="{78E52A74-8255-4C6C-AD86-1327ED895AA1}" type="pres">
      <dgm:prSet presAssocID="{D57315E0-9E17-481E-9F1E-B916645B338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3DF93-5FE8-47F6-A956-3A3FB801254A}" type="pres">
      <dgm:prSet presAssocID="{E3C58995-568A-4088-B129-CB64FEF38CFB}" presName="Name9" presStyleLbl="parChTrans1D2" presStyleIdx="4" presStyleCnt="6"/>
      <dgm:spPr/>
      <dgm:t>
        <a:bodyPr/>
        <a:lstStyle/>
        <a:p>
          <a:endParaRPr lang="ru-RU"/>
        </a:p>
      </dgm:t>
    </dgm:pt>
    <dgm:pt modelId="{07BC48DD-667F-4393-B718-D0D1E587868A}" type="pres">
      <dgm:prSet presAssocID="{E3C58995-568A-4088-B129-CB64FEF38CFB}" presName="connTx" presStyleLbl="parChTrans1D2" presStyleIdx="4" presStyleCnt="6"/>
      <dgm:spPr/>
      <dgm:t>
        <a:bodyPr/>
        <a:lstStyle/>
        <a:p>
          <a:endParaRPr lang="ru-RU"/>
        </a:p>
      </dgm:t>
    </dgm:pt>
    <dgm:pt modelId="{8532690F-4B14-44CD-9BDE-C1025629F7E9}" type="pres">
      <dgm:prSet presAssocID="{AFF24F5E-0EE0-4894-B678-C0139E341A6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C1F1F-67C6-47A8-AB45-5D57D28960A1}" type="pres">
      <dgm:prSet presAssocID="{A573505C-B77A-44C0-BB8A-8E20444370B6}" presName="Name9" presStyleLbl="parChTrans1D2" presStyleIdx="5" presStyleCnt="6"/>
      <dgm:spPr/>
      <dgm:t>
        <a:bodyPr/>
        <a:lstStyle/>
        <a:p>
          <a:endParaRPr lang="ru-RU"/>
        </a:p>
      </dgm:t>
    </dgm:pt>
    <dgm:pt modelId="{68A65B59-E0E4-448B-9865-3BAA0F6F3A76}" type="pres">
      <dgm:prSet presAssocID="{A573505C-B77A-44C0-BB8A-8E20444370B6}" presName="connTx" presStyleLbl="parChTrans1D2" presStyleIdx="5" presStyleCnt="6"/>
      <dgm:spPr/>
      <dgm:t>
        <a:bodyPr/>
        <a:lstStyle/>
        <a:p>
          <a:endParaRPr lang="ru-RU"/>
        </a:p>
      </dgm:t>
    </dgm:pt>
    <dgm:pt modelId="{4469451D-4842-4857-B8F3-7C1565F87901}" type="pres">
      <dgm:prSet presAssocID="{F5CC0E7D-4467-4E75-A413-B2527BEA366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3B4987-6BC1-43D4-9640-E06C7428E9D7}" srcId="{454160D6-374D-4711-A796-8D09BBEF0555}" destId="{D57315E0-9E17-481E-9F1E-B916645B338D}" srcOrd="3" destOrd="0" parTransId="{AED4D5B7-A242-4372-8153-BD620C1BDB79}" sibTransId="{590A46D8-3F69-42B9-BACD-840E63C8B4BD}"/>
    <dgm:cxn modelId="{B251DC63-37C9-4D32-A85B-2664EF66431A}" type="presOf" srcId="{E3C58995-568A-4088-B129-CB64FEF38CFB}" destId="{2E73DF93-5FE8-47F6-A956-3A3FB801254A}" srcOrd="0" destOrd="0" presId="urn:microsoft.com/office/officeart/2005/8/layout/radial1"/>
    <dgm:cxn modelId="{3DD69036-7859-4C07-B1BD-14588A905D49}" srcId="{454160D6-374D-4711-A796-8D09BBEF0555}" destId="{7F51625C-D713-4DBD-9279-64F16C0C8A01}" srcOrd="1" destOrd="0" parTransId="{3619CE65-08FB-4D04-BEF8-B0E49E3CCF50}" sibTransId="{2615A541-43B1-435E-B44F-7AA990EDB5B2}"/>
    <dgm:cxn modelId="{CC3AA6E8-A62E-47D3-B6AD-EB082D96E91F}" srcId="{39F9D3D4-2C2B-411D-A73B-793CBC6255AB}" destId="{454160D6-374D-4711-A796-8D09BBEF0555}" srcOrd="0" destOrd="0" parTransId="{0947978D-5B20-4CDD-AB9B-B15FBD68A081}" sibTransId="{91C8C473-74F8-4A8B-8737-1843F8F3207C}"/>
    <dgm:cxn modelId="{EF33967B-DD82-4840-A91E-8BCFA55D6182}" type="presOf" srcId="{A573505C-B77A-44C0-BB8A-8E20444370B6}" destId="{68A65B59-E0E4-448B-9865-3BAA0F6F3A76}" srcOrd="1" destOrd="0" presId="urn:microsoft.com/office/officeart/2005/8/layout/radial1"/>
    <dgm:cxn modelId="{D98A082A-AAF1-4220-91A7-1F21BC003009}" type="presOf" srcId="{39F9D3D4-2C2B-411D-A73B-793CBC6255AB}" destId="{397EC304-2C28-46BC-8955-33DE490A3B06}" srcOrd="0" destOrd="0" presId="urn:microsoft.com/office/officeart/2005/8/layout/radial1"/>
    <dgm:cxn modelId="{DE20C01F-66A5-4F29-BD9B-8430600F8F16}" srcId="{454160D6-374D-4711-A796-8D09BBEF0555}" destId="{F5CC0E7D-4467-4E75-A413-B2527BEA366D}" srcOrd="5" destOrd="0" parTransId="{A573505C-B77A-44C0-BB8A-8E20444370B6}" sibTransId="{AF1DFFF6-4D61-4BF3-ABC1-65B066AE7A94}"/>
    <dgm:cxn modelId="{C314628F-5F7C-4D60-BF82-7531B44EAD71}" type="presOf" srcId="{3619CE65-08FB-4D04-BEF8-B0E49E3CCF50}" destId="{F5264082-4779-4260-8539-B54A0C0E6580}" srcOrd="0" destOrd="0" presId="urn:microsoft.com/office/officeart/2005/8/layout/radial1"/>
    <dgm:cxn modelId="{FB814E6E-46BF-4902-B28C-BBBBDE3A3EDB}" type="presOf" srcId="{1070C8A7-675C-4F84-813F-F2A4025F80BA}" destId="{EF90D503-4E90-4389-B5A2-A857E5877A3B}" srcOrd="1" destOrd="0" presId="urn:microsoft.com/office/officeart/2005/8/layout/radial1"/>
    <dgm:cxn modelId="{96A21E12-213A-4751-827F-1AFE793160FB}" type="presOf" srcId="{E3C58995-568A-4088-B129-CB64FEF38CFB}" destId="{07BC48DD-667F-4393-B718-D0D1E587868A}" srcOrd="1" destOrd="0" presId="urn:microsoft.com/office/officeart/2005/8/layout/radial1"/>
    <dgm:cxn modelId="{256E2A13-CCCD-49E5-8098-07B32DAFA645}" type="presOf" srcId="{AED4D5B7-A242-4372-8153-BD620C1BDB79}" destId="{5CA49730-822A-4468-B2A1-4D932D716C36}" srcOrd="0" destOrd="0" presId="urn:microsoft.com/office/officeart/2005/8/layout/radial1"/>
    <dgm:cxn modelId="{B92DDCC7-5CDF-4A2A-8195-3C08D9F5228F}" type="presOf" srcId="{53ECB54E-AFFC-4860-ADEC-E2FD9EDBD37F}" destId="{313D58B3-58FE-4C92-9CF0-944BC8F1DC9B}" srcOrd="0" destOrd="0" presId="urn:microsoft.com/office/officeart/2005/8/layout/radial1"/>
    <dgm:cxn modelId="{081C5B23-34DF-4439-9FF2-270ACCE446D9}" srcId="{454160D6-374D-4711-A796-8D09BBEF0555}" destId="{53ECB54E-AFFC-4860-ADEC-E2FD9EDBD37F}" srcOrd="0" destOrd="0" parTransId="{AD4BD5BE-5F67-40A9-BCC7-680F45033AF0}" sibTransId="{27C6E580-4624-472F-B551-CA1DD7F6890B}"/>
    <dgm:cxn modelId="{95644C77-AE50-467B-A639-35FDC239714B}" srcId="{454160D6-374D-4711-A796-8D09BBEF0555}" destId="{AFF24F5E-0EE0-4894-B678-C0139E341A61}" srcOrd="4" destOrd="0" parTransId="{E3C58995-568A-4088-B129-CB64FEF38CFB}" sibTransId="{4877E925-EC4A-46B2-9CE4-56F95EBC4A75}"/>
    <dgm:cxn modelId="{AF1A7BC5-3577-4315-B30A-D4272C978AB6}" type="presOf" srcId="{AFF24F5E-0EE0-4894-B678-C0139E341A61}" destId="{8532690F-4B14-44CD-9BDE-C1025629F7E9}" srcOrd="0" destOrd="0" presId="urn:microsoft.com/office/officeart/2005/8/layout/radial1"/>
    <dgm:cxn modelId="{D4266190-D078-4572-B171-4BC7B7904487}" srcId="{454160D6-374D-4711-A796-8D09BBEF0555}" destId="{91CD66F4-F540-4FEB-ACC9-9CB02150D6D7}" srcOrd="2" destOrd="0" parTransId="{1070C8A7-675C-4F84-813F-F2A4025F80BA}" sibTransId="{0119A693-63F9-4508-8BD3-D8C1A5F016CE}"/>
    <dgm:cxn modelId="{3FA93339-FB42-410F-88AB-90A79F07A25A}" type="presOf" srcId="{3619CE65-08FB-4D04-BEF8-B0E49E3CCF50}" destId="{2F2F6C72-4E49-459F-91A3-E7183A5B6DC4}" srcOrd="1" destOrd="0" presId="urn:microsoft.com/office/officeart/2005/8/layout/radial1"/>
    <dgm:cxn modelId="{0380FD91-F4A5-473B-A4E9-7193C5E2469A}" type="presOf" srcId="{F5CC0E7D-4467-4E75-A413-B2527BEA366D}" destId="{4469451D-4842-4857-B8F3-7C1565F87901}" srcOrd="0" destOrd="0" presId="urn:microsoft.com/office/officeart/2005/8/layout/radial1"/>
    <dgm:cxn modelId="{060E6635-13C0-4FED-A0A4-2DE7D6DB33E4}" type="presOf" srcId="{AED4D5B7-A242-4372-8153-BD620C1BDB79}" destId="{0E2B5B6E-EC64-4244-B5C3-7638CA8B2B8A}" srcOrd="1" destOrd="0" presId="urn:microsoft.com/office/officeart/2005/8/layout/radial1"/>
    <dgm:cxn modelId="{129B9D5F-59E7-4F42-BF9C-93E2E93BB207}" type="presOf" srcId="{1070C8A7-675C-4F84-813F-F2A4025F80BA}" destId="{47EB4EAF-F796-4B98-AF52-B1D19004875F}" srcOrd="0" destOrd="0" presId="urn:microsoft.com/office/officeart/2005/8/layout/radial1"/>
    <dgm:cxn modelId="{AF22D3F8-E5AD-48F9-831C-878EEDA8DE8F}" type="presOf" srcId="{A573505C-B77A-44C0-BB8A-8E20444370B6}" destId="{529C1F1F-67C6-47A8-AB45-5D57D28960A1}" srcOrd="0" destOrd="0" presId="urn:microsoft.com/office/officeart/2005/8/layout/radial1"/>
    <dgm:cxn modelId="{FC5DC471-BA80-4EDD-9925-ABCA7CC065B0}" type="presOf" srcId="{454160D6-374D-4711-A796-8D09BBEF0555}" destId="{1154527D-66EB-4EEC-B99C-FEF26931AB42}" srcOrd="0" destOrd="0" presId="urn:microsoft.com/office/officeart/2005/8/layout/radial1"/>
    <dgm:cxn modelId="{FA08BB81-3900-4E57-AD56-AEC4B7B82651}" type="presOf" srcId="{91CD66F4-F540-4FEB-ACC9-9CB02150D6D7}" destId="{41FBF9DA-5C3C-4B8F-853F-B8FD651705D7}" srcOrd="0" destOrd="0" presId="urn:microsoft.com/office/officeart/2005/8/layout/radial1"/>
    <dgm:cxn modelId="{2FDE1A99-5B13-43FF-B4B7-9C9689EB410E}" type="presOf" srcId="{AD4BD5BE-5F67-40A9-BCC7-680F45033AF0}" destId="{42D20BCC-4B84-4184-9890-C885EC9470BD}" srcOrd="0" destOrd="0" presId="urn:microsoft.com/office/officeart/2005/8/layout/radial1"/>
    <dgm:cxn modelId="{1FAB2EE3-0FDE-4A0E-8E9D-B54B348DFD16}" type="presOf" srcId="{AD4BD5BE-5F67-40A9-BCC7-680F45033AF0}" destId="{051435E1-8A00-4011-B47A-A5C5B59996A5}" srcOrd="1" destOrd="0" presId="urn:microsoft.com/office/officeart/2005/8/layout/radial1"/>
    <dgm:cxn modelId="{3209B656-9AD7-4154-B94D-F8888D9AAB46}" type="presOf" srcId="{7F51625C-D713-4DBD-9279-64F16C0C8A01}" destId="{E5CD0440-AE71-4AAA-8246-5605236FFCB7}" srcOrd="0" destOrd="0" presId="urn:microsoft.com/office/officeart/2005/8/layout/radial1"/>
    <dgm:cxn modelId="{E71087F0-CB60-47CA-9D80-5C4468E73A66}" type="presOf" srcId="{D57315E0-9E17-481E-9F1E-B916645B338D}" destId="{78E52A74-8255-4C6C-AD86-1327ED895AA1}" srcOrd="0" destOrd="0" presId="urn:microsoft.com/office/officeart/2005/8/layout/radial1"/>
    <dgm:cxn modelId="{3BF726BF-3A00-422D-9461-6EA052DF9BEF}" type="presParOf" srcId="{397EC304-2C28-46BC-8955-33DE490A3B06}" destId="{1154527D-66EB-4EEC-B99C-FEF26931AB42}" srcOrd="0" destOrd="0" presId="urn:microsoft.com/office/officeart/2005/8/layout/radial1"/>
    <dgm:cxn modelId="{7E32684E-7F7A-4050-905E-53F2A0DEF569}" type="presParOf" srcId="{397EC304-2C28-46BC-8955-33DE490A3B06}" destId="{42D20BCC-4B84-4184-9890-C885EC9470BD}" srcOrd="1" destOrd="0" presId="urn:microsoft.com/office/officeart/2005/8/layout/radial1"/>
    <dgm:cxn modelId="{CD87FC02-4205-4BC8-B954-1ADC9C68E51E}" type="presParOf" srcId="{42D20BCC-4B84-4184-9890-C885EC9470BD}" destId="{051435E1-8A00-4011-B47A-A5C5B59996A5}" srcOrd="0" destOrd="0" presId="urn:microsoft.com/office/officeart/2005/8/layout/radial1"/>
    <dgm:cxn modelId="{C052A662-0AA4-455C-983B-5D46C1128860}" type="presParOf" srcId="{397EC304-2C28-46BC-8955-33DE490A3B06}" destId="{313D58B3-58FE-4C92-9CF0-944BC8F1DC9B}" srcOrd="2" destOrd="0" presId="urn:microsoft.com/office/officeart/2005/8/layout/radial1"/>
    <dgm:cxn modelId="{9AE248AA-1CA0-4509-99D1-F041AB86DCE4}" type="presParOf" srcId="{397EC304-2C28-46BC-8955-33DE490A3B06}" destId="{F5264082-4779-4260-8539-B54A0C0E6580}" srcOrd="3" destOrd="0" presId="urn:microsoft.com/office/officeart/2005/8/layout/radial1"/>
    <dgm:cxn modelId="{5C2579D2-CBC5-48EF-B933-F9F9FB511676}" type="presParOf" srcId="{F5264082-4779-4260-8539-B54A0C0E6580}" destId="{2F2F6C72-4E49-459F-91A3-E7183A5B6DC4}" srcOrd="0" destOrd="0" presId="urn:microsoft.com/office/officeart/2005/8/layout/radial1"/>
    <dgm:cxn modelId="{FAF01189-B061-4ED9-A9D5-F44067525869}" type="presParOf" srcId="{397EC304-2C28-46BC-8955-33DE490A3B06}" destId="{E5CD0440-AE71-4AAA-8246-5605236FFCB7}" srcOrd="4" destOrd="0" presId="urn:microsoft.com/office/officeart/2005/8/layout/radial1"/>
    <dgm:cxn modelId="{C1F67F28-A7CF-46E4-A509-15E6FCCDFC25}" type="presParOf" srcId="{397EC304-2C28-46BC-8955-33DE490A3B06}" destId="{47EB4EAF-F796-4B98-AF52-B1D19004875F}" srcOrd="5" destOrd="0" presId="urn:microsoft.com/office/officeart/2005/8/layout/radial1"/>
    <dgm:cxn modelId="{6255D7B8-5B7A-4E3F-BA76-BE94A6DEDE75}" type="presParOf" srcId="{47EB4EAF-F796-4B98-AF52-B1D19004875F}" destId="{EF90D503-4E90-4389-B5A2-A857E5877A3B}" srcOrd="0" destOrd="0" presId="urn:microsoft.com/office/officeart/2005/8/layout/radial1"/>
    <dgm:cxn modelId="{373A874E-4A9B-4CC6-ADA3-9AF054C27801}" type="presParOf" srcId="{397EC304-2C28-46BC-8955-33DE490A3B06}" destId="{41FBF9DA-5C3C-4B8F-853F-B8FD651705D7}" srcOrd="6" destOrd="0" presId="urn:microsoft.com/office/officeart/2005/8/layout/radial1"/>
    <dgm:cxn modelId="{DD68BE86-F8A9-4210-8E10-C9CB92241BB7}" type="presParOf" srcId="{397EC304-2C28-46BC-8955-33DE490A3B06}" destId="{5CA49730-822A-4468-B2A1-4D932D716C36}" srcOrd="7" destOrd="0" presId="urn:microsoft.com/office/officeart/2005/8/layout/radial1"/>
    <dgm:cxn modelId="{BFB155E9-5ADC-401C-AC72-4B3E776BD137}" type="presParOf" srcId="{5CA49730-822A-4468-B2A1-4D932D716C36}" destId="{0E2B5B6E-EC64-4244-B5C3-7638CA8B2B8A}" srcOrd="0" destOrd="0" presId="urn:microsoft.com/office/officeart/2005/8/layout/radial1"/>
    <dgm:cxn modelId="{34270465-AF2D-4C66-B439-CFD05A6934BF}" type="presParOf" srcId="{397EC304-2C28-46BC-8955-33DE490A3B06}" destId="{78E52A74-8255-4C6C-AD86-1327ED895AA1}" srcOrd="8" destOrd="0" presId="urn:microsoft.com/office/officeart/2005/8/layout/radial1"/>
    <dgm:cxn modelId="{7BE75C15-C39C-4DC6-9CD5-668670B63134}" type="presParOf" srcId="{397EC304-2C28-46BC-8955-33DE490A3B06}" destId="{2E73DF93-5FE8-47F6-A956-3A3FB801254A}" srcOrd="9" destOrd="0" presId="urn:microsoft.com/office/officeart/2005/8/layout/radial1"/>
    <dgm:cxn modelId="{171B83EF-7E29-42C5-97EC-E7CD5240BE57}" type="presParOf" srcId="{2E73DF93-5FE8-47F6-A956-3A3FB801254A}" destId="{07BC48DD-667F-4393-B718-D0D1E587868A}" srcOrd="0" destOrd="0" presId="urn:microsoft.com/office/officeart/2005/8/layout/radial1"/>
    <dgm:cxn modelId="{0A6AB707-D3C5-4B0C-9B6E-E2E941AEC3C1}" type="presParOf" srcId="{397EC304-2C28-46BC-8955-33DE490A3B06}" destId="{8532690F-4B14-44CD-9BDE-C1025629F7E9}" srcOrd="10" destOrd="0" presId="urn:microsoft.com/office/officeart/2005/8/layout/radial1"/>
    <dgm:cxn modelId="{9DBA8051-7734-438C-B845-A5F85D9241E5}" type="presParOf" srcId="{397EC304-2C28-46BC-8955-33DE490A3B06}" destId="{529C1F1F-67C6-47A8-AB45-5D57D28960A1}" srcOrd="11" destOrd="0" presId="urn:microsoft.com/office/officeart/2005/8/layout/radial1"/>
    <dgm:cxn modelId="{F3473987-D560-44A8-88C6-D14385694C67}" type="presParOf" srcId="{529C1F1F-67C6-47A8-AB45-5D57D28960A1}" destId="{68A65B59-E0E4-448B-9865-3BAA0F6F3A76}" srcOrd="0" destOrd="0" presId="urn:microsoft.com/office/officeart/2005/8/layout/radial1"/>
    <dgm:cxn modelId="{C1D5FC01-9F15-4C63-ABF4-67181C7914D1}" type="presParOf" srcId="{397EC304-2C28-46BC-8955-33DE490A3B06}" destId="{4469451D-4842-4857-B8F3-7C1565F87901}" srcOrd="12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C0127-C461-4921-A7C1-918E13831134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155C8-3B2F-477B-9237-64C53D5E2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D0CA1C-E7C9-44C7-A6A8-5E11795F2058}" type="slidenum">
              <a:rPr lang="ru-RU"/>
              <a:pPr/>
              <a:t>20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B3FF28-B40E-479C-ADF0-1EB01813CB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A0924-A8B8-44A1-B2F0-0BAE964F5DB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065E6-798D-4B2B-AD6D-55C4542F8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8" descr="фото с паровозиком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429000"/>
            <a:ext cx="4249738" cy="3187700"/>
          </a:xfrm>
          <a:prstGeom prst="rect">
            <a:avLst/>
          </a:prstGeom>
          <a:solidFill>
            <a:srgbClr val="33CC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319588" y="3933825"/>
            <a:ext cx="48244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33CC"/>
                </a:solidFill>
                <a:latin typeface="Bookman Old Style" pitchFamily="18" charset="0"/>
              </a:rPr>
              <a:t>Дашкова Светлана Николаевна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684213" y="549275"/>
            <a:ext cx="7920037" cy="266382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Franklin Gothic Heavy"/>
              </a:rPr>
              <a:t>Сенсорное воспитание детей</a:t>
            </a:r>
          </a:p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Franklin Gothic Heavy"/>
              </a:rPr>
              <a:t> раннего возраста</a:t>
            </a:r>
          </a:p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Franklin Gothic Heavy"/>
              </a:rPr>
              <a:t>( из опыта работы)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30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290"/>
            <a:ext cx="4173547" cy="525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357290" y="5643578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Сенсорный уголок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419099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707" y="357166"/>
            <a:ext cx="463829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500438"/>
            <a:ext cx="4618030" cy="318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142852"/>
          <a:ext cx="8929718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330659" cy="31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3286124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Д/и «Найди окошко домику»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Д/и «Домики для гномиков»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357562"/>
            <a:ext cx="4429124" cy="332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4"/>
            <a:ext cx="4643438" cy="325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4786346" cy="303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928802"/>
            <a:ext cx="4427537" cy="332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384623" cy="31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269" y="3214686"/>
            <a:ext cx="4651731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342900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Д/и «Карандаши»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271462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Д/и «Воздушные шары»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5689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1656" y="3233742"/>
            <a:ext cx="4832344" cy="362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3286124"/>
            <a:ext cx="4381499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CC0000"/>
                </a:solidFill>
              </a:rPr>
              <a:t>Уровень </a:t>
            </a:r>
            <a:r>
              <a:rPr lang="ru-RU" sz="2400" b="1" dirty="0" err="1" smtClean="0">
                <a:solidFill>
                  <a:srgbClr val="CC0000"/>
                </a:solidFill>
              </a:rPr>
              <a:t>сформированности</a:t>
            </a:r>
            <a:r>
              <a:rPr lang="ru-RU" sz="2400" b="1" dirty="0" smtClean="0">
                <a:solidFill>
                  <a:srgbClr val="CC0000"/>
                </a:solidFill>
              </a:rPr>
              <a:t/>
            </a:r>
            <a:br>
              <a:rPr lang="ru-RU" sz="2400" b="1" dirty="0" smtClean="0">
                <a:solidFill>
                  <a:srgbClr val="CC0000"/>
                </a:solidFill>
              </a:rPr>
            </a:br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2400" b="1" dirty="0">
                <a:solidFill>
                  <a:srgbClr val="CC0000"/>
                </a:solidFill>
              </a:rPr>
              <a:t>представлений о сенсорных </a:t>
            </a:r>
            <a:r>
              <a:rPr lang="ru-RU" sz="2400" b="1" dirty="0" smtClean="0">
                <a:solidFill>
                  <a:srgbClr val="CC0000"/>
                </a:solidFill>
              </a:rPr>
              <a:t>эталонах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133600"/>
            <a:ext cx="8153400" cy="381000"/>
          </a:xfrm>
        </p:spPr>
        <p:txBody>
          <a:bodyPr/>
          <a:lstStyle/>
          <a:p>
            <a:pPr>
              <a:buFontTx/>
              <a:buNone/>
            </a:pPr>
            <a:r>
              <a:rPr lang="ru-RU" sz="1600">
                <a:solidFill>
                  <a:srgbClr val="FFFF00"/>
                </a:solidFill>
              </a:rPr>
              <a:t>                 на начало проекта                                           на конец проекта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14282" y="1357298"/>
          <a:ext cx="835824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8"/>
            <a:ext cx="80724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В ходе проекта были созданы условия, обеспечивающие эффективное использование дидактических игр;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У детей вырос уровень знаний, вырос уровень знаний и у родителей по сенсорному развитию;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Родители получили методические рекомендации по созданию условий для проведения дидактических игр, консультации по приобретению дидактических игр.</a:t>
            </a:r>
            <a:endParaRPr lang="ru-RU" sz="24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57166"/>
            <a:ext cx="64294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  <a:latin typeface="Comic Sans MS" pitchFamily="66" charset="0"/>
              </a:rPr>
              <a:t>Результаты проекта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286808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CC0000"/>
                </a:solidFill>
              </a:rPr>
              <a:t> </a:t>
            </a:r>
            <a:r>
              <a:rPr lang="ru-RU" sz="3600" b="1" dirty="0" smtClean="0">
                <a:solidFill>
                  <a:srgbClr val="CC0000"/>
                </a:solidFill>
                <a:latin typeface="Comic Sans MS" pitchFamily="66" charset="0"/>
              </a:rPr>
              <a:t>Перспективы развития проекта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600" b="1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>Дальнейшая непрерывная систематическая работа по формированию представлений всех цветов спектра и их оттенков через дидактические игры;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>Дополнение системы дидактическим материалом и играми;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>Продолжение работы по использованию проектных технологий по сенсорному развитию.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гусениц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5500702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логический дом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5564187"/>
            <a:ext cx="1655762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00034" y="785794"/>
            <a:ext cx="821537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  Сенсорное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развитие во все времена было и остается важным и необходимым для полноценного воспитания детей. Сенсорное развитие ребенка - это развитие его восприятия и формирования представлений о важнейших свойствах предметов, их форме, цвете, величине, положении в пространстве, а также запахе и вкусе. Значение сенсорного развития в раннем возрасте трудно переоценить, именно этот период наиболее благоприятен для совершенствования деятельности органов чувств, накопления представлений об окружающем мире</a:t>
            </a:r>
            <a:r>
              <a:rPr lang="ru-RU" sz="2000" b="1">
                <a:solidFill>
                  <a:srgbClr val="0070C0"/>
                </a:solidFill>
                <a:latin typeface="Comic Sans MS" pitchFamily="66" charset="0"/>
              </a:rPr>
              <a:t>. </a:t>
            </a:r>
            <a:r>
              <a:rPr lang="ru-RU" sz="2000" b="1" smtClean="0">
                <a:solidFill>
                  <a:srgbClr val="0070C0"/>
                </a:solidFill>
                <a:latin typeface="Comic Sans MS" pitchFamily="66" charset="0"/>
              </a:rPr>
              <a:t>Сенсорное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развитие необходимо также и для успешного обучения ребенка в детском дошкольном учреждении, в школе и для многих видов трудовой деятельности. От того, как ребенок мыслит, видит, как он воспринимает мир путем, во многом зависит его психическое развитие.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5716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Актуальность темы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6696075" cy="38274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A061"/>
                    </a:gs>
                  </a:gsLst>
                  <a:lin ang="5400000" scaled="1"/>
                </a:gradFill>
                <a:latin typeface="Impact"/>
              </a:rPr>
              <a:t>Спасибо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A061"/>
                    </a:gs>
                  </a:gsLst>
                  <a:lin ang="5400000" scaled="1"/>
                </a:gradFill>
                <a:latin typeface="Impact"/>
              </a:rPr>
              <a:t>за внимание!</a:t>
            </a:r>
          </a:p>
        </p:txBody>
      </p:sp>
      <p:pic>
        <p:nvPicPr>
          <p:cNvPr id="29699" name="Picture 11" descr="логический домик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4365625"/>
            <a:ext cx="24574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5" descr="гусен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652963"/>
            <a:ext cx="200342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3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785795"/>
          <a:ext cx="8715436" cy="611082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57718"/>
                <a:gridCol w="4357718"/>
              </a:tblGrid>
              <a:tr h="481541">
                <a:tc>
                  <a:txBody>
                    <a:bodyPr/>
                    <a:lstStyle/>
                    <a:p>
                      <a:pPr marL="457200" indent="-2266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</a:rPr>
                        <a:t>Сильная сторона</a:t>
                      </a:r>
                      <a:endParaRPr lang="ru-RU" sz="2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266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</a:rPr>
                        <a:t>Слабая сторона</a:t>
                      </a:r>
                      <a:endParaRPr lang="ru-RU" sz="2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0644"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Программа «От рождения до школы» под ред. </a:t>
                      </a:r>
                      <a:r>
                        <a:rPr lang="ru-RU" sz="1400" b="0" dirty="0" err="1">
                          <a:latin typeface="Comic Sans MS" pitchFamily="66" charset="0"/>
                        </a:rPr>
                        <a:t>Н.Е.Верекасы</a:t>
                      </a:r>
                      <a:r>
                        <a:rPr lang="ru-RU" sz="1400" b="0" dirty="0">
                          <a:latin typeface="Comic Sans MS" pitchFamily="66" charset="0"/>
                        </a:rPr>
                        <a:t>, Т.С. Комаровой, М.А.Васильевой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Нет разработанной системы игр по сенсорному развитию.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42489"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Активное участие родителей в воспитательно-образовательном процессе.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Родители редко участвуют в </a:t>
                      </a:r>
                      <a:r>
                        <a:rPr lang="ru-RU" sz="1400" b="0" dirty="0" smtClean="0">
                          <a:latin typeface="Comic Sans MS" pitchFamily="66" charset="0"/>
                        </a:rPr>
                        <a:t>планировании воспитательно-образовательного </a:t>
                      </a:r>
                      <a:r>
                        <a:rPr lang="ru-RU" sz="1400" b="0" dirty="0">
                          <a:latin typeface="Comic Sans MS" pitchFamily="66" charset="0"/>
                        </a:rPr>
                        <a:t>процесса. Недостаточное понимание родителями важности формирования у детей сенсорных способностей.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6567"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В предметно-развивающей среде </a:t>
                      </a:r>
                      <a:r>
                        <a:rPr lang="ru-RU" sz="1400" b="0" dirty="0" smtClean="0">
                          <a:latin typeface="Comic Sans MS" pitchFamily="66" charset="0"/>
                        </a:rPr>
                        <a:t>детского сада </a:t>
                      </a:r>
                      <a:r>
                        <a:rPr lang="ru-RU" sz="1400" b="0" dirty="0">
                          <a:latin typeface="Comic Sans MS" pitchFamily="66" charset="0"/>
                        </a:rPr>
                        <a:t>и группы созданы условия, способствующие формированию у детей сенсорных эталонов.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Недостаточный материал по сенсорному развитию в группе.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42489"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Использование инновационных педагогических технологий, цифровых образовательных ресурсов, информационно-коммуникативных технологий, интернет ресурсов.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266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omic Sans MS" pitchFamily="66" charset="0"/>
                        </a:rPr>
                        <a:t>Нет системы цифровых образовательных ресурсов по сенсорному развитию.</a:t>
                      </a:r>
                      <a:endParaRPr lang="ru-RU" sz="1400" b="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71435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Анализ внутренней ситуации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5720" y="714356"/>
          <a:ext cx="9858444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OpenSymbol"/>
                <a:cs typeface="Times New Roman" pitchFamily="18" charset="0"/>
              </a:rPr>
              <a:t>Древо проблем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0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4857784"/>
          </a:xfrm>
        </p:spPr>
        <p:txBody>
          <a:bodyPr>
            <a:normAutofit/>
          </a:bodyPr>
          <a:lstStyle/>
          <a:p>
            <a:pPr lvl="0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Принципы обучения и воспитания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00438"/>
            <a:ext cx="5260972" cy="324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-142908" y="857232"/>
            <a:ext cx="94298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Принцип наглядности;</a:t>
            </a:r>
          </a:p>
          <a:p>
            <a:pPr algn="ctr"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Принцип доступности;</a:t>
            </a:r>
          </a:p>
          <a:p>
            <a:pPr algn="ctr"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Принцип систематичности и последовательности;</a:t>
            </a:r>
          </a:p>
          <a:p>
            <a:pPr algn="ctr"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Принцип интеграции;</a:t>
            </a:r>
          </a:p>
          <a:p>
            <a:pPr algn="ctr"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Принцип преемственности взаимодействия с ребенком в условиях ДОУ и семьи.</a:t>
            </a:r>
          </a:p>
          <a:p>
            <a:pPr algn="ctr">
              <a:buFont typeface="Wingdings" pitchFamily="2" charset="2"/>
              <a:buChar char="§"/>
            </a:pPr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 проекта: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 Формировать у  детей раннего  возраста  представления о сенсорных  эталонах посредством дидактических игр.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786058"/>
            <a:ext cx="5832476" cy="389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0"/>
            <a:ext cx="5786446" cy="6858000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solidFill>
                  <a:srgbClr val="FF0000"/>
                </a:solidFill>
                <a:latin typeface="Comic Sans MS" pitchFamily="66" charset="0"/>
              </a:rPr>
              <a:t>Задачи проекта: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Выбрать систему воспитательно-образовательной работы по сенсорному развитию детей, разнообразить формы и методы обучения по данному направлению;</a:t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-Создать условия для обогащения и накопления сенсорного опыта детей в ходе предметно-игровой деятельности через игры с дидактическим материалом;</a:t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-Обогатить предметно-развивающую среду по формированию основ сенсорной культуры;</a:t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-Активизировать работу с родителями </a:t>
            </a: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</a:rPr>
              <a:t>I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 младшей группы по изучению и закреплению основ сенсорной культуры, формировать готовность родителей к сотрудничеству с ДОУ.</a:t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28670"/>
            <a:ext cx="3357586" cy="438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52"/>
          <a:ext cx="86868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0"/>
            <a:ext cx="8143932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Подготовительный этап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Выявить уровень знаний детей по сенсорному развитию;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Выявить уровень осведомленности родителей в вопросе формирования сенсорной культуры у детей;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Создать интерес у родителей к проблеме формирования сенсорной культуры у детей;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Создать методическое обеспечение по проблеме формирования сенсорных способностей;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Разработать перспективный план воспитательно-образовательной работы по теме проекта;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Обогатить предметно-развивающую среду по проблеме.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4F4F4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580</Words>
  <Application>Microsoft Office PowerPoint</Application>
  <PresentationFormat>Экран (4:3)</PresentationFormat>
  <Paragraphs>78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Анализ внутренней ситуации</vt:lpstr>
      <vt:lpstr>Слайд 4</vt:lpstr>
      <vt:lpstr>     </vt:lpstr>
      <vt:lpstr>Цель проекта:  Формировать у  детей раннего  возраста  представления о сенсорных  эталонах посредством дидактических игр.  </vt:lpstr>
      <vt:lpstr>Задачи проекта: -Выбрать систему воспитательно-образовательной работы по сенсорному развитию детей, разнообразить формы и методы обучения по данному направлению; -Создать условия для обогащения и накопления сенсорного опыта детей в ходе предметно-игровой деятельности через игры с дидактическим материалом; -Обогатить предметно-развивающую среду по формированию основ сенсорной культуры; -Активизировать работу с родителями I младшей группы по изучению и закреплению основ сенсорной культуры, формировать готовность родителей к сотрудничеству с ДОУ.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Уровень сформированности  представлений о сенсорных эталонах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39</cp:revision>
  <dcterms:created xsi:type="dcterms:W3CDTF">2012-12-19T13:04:43Z</dcterms:created>
  <dcterms:modified xsi:type="dcterms:W3CDTF">2012-12-19T18:54:31Z</dcterms:modified>
</cp:coreProperties>
</file>