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BDF22D-0737-4B77-A37D-A87BD4E5E508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104A470-C6FE-4376-839D-4DD7A9D65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 smtClean="0"/>
              <a:t>Кибетт</a:t>
            </a:r>
            <a:r>
              <a:rPr lang="tt-RU" sz="5400" b="1" dirty="0" smtClean="0"/>
              <a:t>ә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t-RU" sz="4400" b="1" i="1" dirty="0" smtClean="0">
                <a:solidFill>
                  <a:schemeClr val="accent4">
                    <a:lumMod val="50000"/>
                  </a:schemeClr>
                </a:solidFill>
              </a:rPr>
              <a:t>Супермаркетка барабыз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Яңа сүзләр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Мин кибеттән бер өлеш сыр сатып алдым.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Я купила в магазине одну част</a:t>
            </a:r>
            <a:r>
              <a:rPr lang="ru-RU" dirty="0" err="1" smtClean="0"/>
              <a:t>ь</a:t>
            </a:r>
            <a:r>
              <a:rPr lang="ru-RU" dirty="0" smtClean="0"/>
              <a:t> сыра.</a:t>
            </a:r>
            <a:r>
              <a:rPr lang="tt-RU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3941763"/>
          </a:xfrm>
        </p:spPr>
        <p:txBody>
          <a:bodyPr>
            <a:normAutofit/>
          </a:bodyPr>
          <a:lstStyle/>
          <a:p>
            <a:r>
              <a:rPr lang="tt-RU" sz="2800" dirty="0" smtClean="0"/>
              <a:t>кисәк</a:t>
            </a:r>
          </a:p>
          <a:p>
            <a:r>
              <a:rPr lang="tt-RU" sz="2800" dirty="0" smtClean="0"/>
              <a:t>шешә</a:t>
            </a:r>
          </a:p>
          <a:p>
            <a:r>
              <a:rPr lang="tt-RU" sz="2800" dirty="0" smtClean="0"/>
              <a:t>дистә</a:t>
            </a:r>
          </a:p>
          <a:p>
            <a:r>
              <a:rPr lang="tt-RU" sz="2800" dirty="0" smtClean="0"/>
              <a:t>өлеш</a:t>
            </a:r>
          </a:p>
          <a:p>
            <a:r>
              <a:rPr lang="tt-RU" sz="2800" dirty="0" smtClean="0"/>
              <a:t>кибеттә</a:t>
            </a:r>
          </a:p>
          <a:p>
            <a:r>
              <a:rPr lang="tt-RU" sz="2800" dirty="0" smtClean="0"/>
              <a:t>артык</a:t>
            </a:r>
          </a:p>
          <a:p>
            <a:r>
              <a:rPr lang="tt-RU" sz="2800" dirty="0" smtClean="0"/>
              <a:t>пакет</a:t>
            </a:r>
          </a:p>
          <a:p>
            <a:r>
              <a:rPr lang="tt-RU" sz="2800" dirty="0" smtClean="0"/>
              <a:t>пачка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428736"/>
            <a:ext cx="4041775" cy="3941763"/>
          </a:xfrm>
        </p:spPr>
        <p:txBody>
          <a:bodyPr>
            <a:normAutofit/>
          </a:bodyPr>
          <a:lstStyle/>
          <a:p>
            <a:r>
              <a:rPr lang="tt-RU" sz="2800" dirty="0" smtClean="0"/>
              <a:t>кусок</a:t>
            </a:r>
          </a:p>
          <a:p>
            <a:r>
              <a:rPr lang="tt-RU" sz="2800" dirty="0" smtClean="0"/>
              <a:t>б</a:t>
            </a:r>
            <a:r>
              <a:rPr lang="tt-RU" sz="2800" dirty="0" smtClean="0"/>
              <a:t>утылка</a:t>
            </a:r>
            <a:endParaRPr lang="tt-RU" sz="2800" dirty="0" smtClean="0"/>
          </a:p>
          <a:p>
            <a:r>
              <a:rPr lang="tt-RU" sz="2800" dirty="0" smtClean="0"/>
              <a:t>десяток</a:t>
            </a:r>
          </a:p>
          <a:p>
            <a:r>
              <a:rPr lang="tt-RU" sz="2800" dirty="0" smtClean="0"/>
              <a:t>част</a:t>
            </a:r>
            <a:r>
              <a:rPr lang="ru-RU" sz="2800" dirty="0" err="1" smtClean="0"/>
              <a:t>ь</a:t>
            </a:r>
            <a:r>
              <a:rPr lang="ru-RU" sz="2800" dirty="0" smtClean="0"/>
              <a:t>, доля, порция</a:t>
            </a:r>
            <a:endParaRPr lang="tt-RU" sz="2800" dirty="0" smtClean="0"/>
          </a:p>
          <a:p>
            <a:r>
              <a:rPr lang="ru-RU" sz="2800" dirty="0" smtClean="0"/>
              <a:t>в магазине</a:t>
            </a:r>
          </a:p>
          <a:p>
            <a:r>
              <a:rPr lang="ru-RU" sz="2800" dirty="0" smtClean="0"/>
              <a:t>лишний</a:t>
            </a:r>
          </a:p>
          <a:p>
            <a:r>
              <a:rPr lang="ru-RU" sz="2800" dirty="0" smtClean="0"/>
              <a:t>пакет</a:t>
            </a:r>
          </a:p>
          <a:p>
            <a:r>
              <a:rPr lang="ru-RU" sz="2800" dirty="0" smtClean="0"/>
              <a:t>пачка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Ситуатив</a:t>
            </a:r>
            <a:r>
              <a:rPr lang="ru-RU" dirty="0" smtClean="0"/>
              <a:t> к</a:t>
            </a:r>
            <a:r>
              <a:rPr lang="tt-RU" dirty="0" smtClean="0"/>
              <a:t>үнегүләр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J0387895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71472" y="1586706"/>
            <a:ext cx="3210366" cy="36576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86183" y="1444294"/>
            <a:ext cx="4900618" cy="3941763"/>
          </a:xfrm>
        </p:spPr>
        <p:txBody>
          <a:bodyPr/>
          <a:lstStyle/>
          <a:p>
            <a:r>
              <a:rPr lang="tt-RU" dirty="0" smtClean="0"/>
              <a:t>- мама велела купить</a:t>
            </a:r>
          </a:p>
          <a:p>
            <a:pPr>
              <a:buNone/>
            </a:pPr>
            <a:r>
              <a:rPr lang="tt-RU" dirty="0" smtClean="0"/>
              <a:t> одну бутылку минералки;</a:t>
            </a:r>
          </a:p>
          <a:p>
            <a:r>
              <a:rPr lang="ru-RU" dirty="0" smtClean="0"/>
              <a:t>тетя дала четыре плитки шоколада;</a:t>
            </a:r>
          </a:p>
          <a:p>
            <a:r>
              <a:rPr lang="ru-RU" dirty="0" smtClean="0"/>
              <a:t>мы взяли три пакета сметаны;</a:t>
            </a:r>
          </a:p>
          <a:p>
            <a:r>
              <a:rPr lang="ru-RU" dirty="0" smtClean="0"/>
              <a:t>бабушке нужно один десяток яиц;</a:t>
            </a:r>
          </a:p>
          <a:p>
            <a:r>
              <a:rPr lang="ru-RU" dirty="0" smtClean="0"/>
              <a:t>на рынке купили один кусок мяса;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Ребус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143512"/>
            <a:ext cx="8043890" cy="1028688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Кибетт</a:t>
            </a:r>
            <a:r>
              <a:rPr lang="tt-RU" sz="3200" dirty="0" smtClean="0"/>
              <a:t>ә  без кемнән товар сатып алабыз?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572396" y="5410200"/>
            <a:ext cx="1114405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5" descr="сканирование00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883084"/>
            <a:ext cx="4500594" cy="306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14414" y="300037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2928934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учы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Җөмләләр төзегез</a:t>
            </a:r>
            <a:endParaRPr lang="ru-RU" dirty="0"/>
          </a:p>
        </p:txBody>
      </p:sp>
      <p:pic>
        <p:nvPicPr>
          <p:cNvPr id="6" name="Содержимое 5" descr="81cook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85860"/>
            <a:ext cx="6000792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      Май                     Ит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dirty="0" smtClean="0"/>
              <a:t>Бер кисәк май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tt-RU" dirty="0" smtClean="0"/>
              <a:t>Биш кило ит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90325"/>
            <a:ext cx="4040188" cy="265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887715"/>
            <a:ext cx="4041775" cy="305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Он                        Йомырка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dirty="0" smtClean="0"/>
              <a:t>Ике пачка он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tt-RU" dirty="0" smtClean="0"/>
              <a:t>Ике</a:t>
            </a:r>
            <a:r>
              <a:rPr lang="tt-RU" dirty="0" smtClean="0"/>
              <a:t> </a:t>
            </a:r>
            <a:r>
              <a:rPr lang="tt-RU" dirty="0" smtClean="0"/>
              <a:t>дистә йомырка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427" y="1444625"/>
            <a:ext cx="2979734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828298"/>
            <a:ext cx="4041775" cy="317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Күмәч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8087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357554" y="5715016"/>
            <a:ext cx="528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Күмәч күпме </a:t>
            </a:r>
            <a:r>
              <a:rPr lang="ru-RU" sz="2400" b="1" dirty="0" smtClean="0"/>
              <a:t>тора? </a:t>
            </a:r>
          </a:p>
          <a:p>
            <a:r>
              <a:rPr lang="ru-RU" sz="2400" b="1" dirty="0" err="1" smtClean="0"/>
              <a:t>Күмәчне нинди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кибеттә саталар</a:t>
            </a:r>
            <a:r>
              <a:rPr lang="ru-RU" sz="2400" b="1" dirty="0" smtClean="0"/>
              <a:t>? 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95343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10800000" flipV="1">
            <a:off x="1738656" y="327662"/>
            <a:ext cx="60288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           Ярма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6000768"/>
            <a:ext cx="894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/>
              <a:t>Супермаркетта нинди ярмалар сатыла?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129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Кибеттә</vt:lpstr>
      <vt:lpstr>Яңа сүзләр</vt:lpstr>
      <vt:lpstr>Ситуатив күнегүләр</vt:lpstr>
      <vt:lpstr>Ребус</vt:lpstr>
      <vt:lpstr>Җөмләләр төзегез</vt:lpstr>
      <vt:lpstr>        Май                     Ит</vt:lpstr>
      <vt:lpstr>Он                        Йомырка</vt:lpstr>
      <vt:lpstr>Күмәч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Кибеттә</dc:title>
  <dc:creator>1</dc:creator>
  <cp:lastModifiedBy>1</cp:lastModifiedBy>
  <cp:revision>14</cp:revision>
  <dcterms:created xsi:type="dcterms:W3CDTF">2012-02-10T10:49:17Z</dcterms:created>
  <dcterms:modified xsi:type="dcterms:W3CDTF">2012-02-14T10:59:35Z</dcterms:modified>
</cp:coreProperties>
</file>