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7" r:id="rId8"/>
    <p:sldId id="262" r:id="rId9"/>
    <p:sldId id="261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3" y="0"/>
            <a:ext cx="6840760" cy="12291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2490" y="5292688"/>
            <a:ext cx="6071510" cy="15653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Методическая разработка урока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«Агрессивная окружающая среда»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222372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Школа: МОУ  Уральская  СОШ</a:t>
            </a:r>
          </a:p>
          <a:p>
            <a:pPr algn="l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Класс: 9</a:t>
            </a:r>
          </a:p>
          <a:p>
            <a:pPr algn="l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Классный час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Автор: Косырева Олеся Александровна (учитель истории и обществознания)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8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71477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928802"/>
            <a:ext cx="4572032" cy="315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71547"/>
            <a:ext cx="8643998" cy="25289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Природа создала для живых организмов уникальную систему очистки воздуха, однако с развитием промышленности эта система уже не в состоянии справиться с существующим уровнем загрязненности. В связи с этим, создавая искусственные источники загрязнения, человек вынужден создавать и искусственные очистители воздуха, в которых широко применяются принципы </a:t>
            </a:r>
            <a:r>
              <a:rPr lang="ru-RU" sz="2400" b="1" dirty="0" smtClean="0">
                <a:solidFill>
                  <a:srgbClr val="FF0000"/>
                </a:solidFill>
              </a:rPr>
              <a:t>бионики</a:t>
            </a:r>
            <a:r>
              <a:rPr lang="ru-RU" sz="2400" b="1" dirty="0" smtClean="0">
                <a:solidFill>
                  <a:srgbClr val="00B0F0"/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Бионика – наука, использующая природные особенности строения и жизнедеятельности живых организмов для создания новых приборов, механизмов, систем и т.д.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92869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ИНТЕРЕСНЫЕ ФАКТЫ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107157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Самый длинный нос имеет 12 см, он принадлежит пакистанцу.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429000"/>
            <a:ext cx="478634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07170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ПРОФИЛАКТИЧЕСКИЕ МЕРЫ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786058"/>
            <a:ext cx="6286544" cy="2852742"/>
          </a:xfrm>
        </p:spPr>
        <p:txBody>
          <a:bodyPr/>
          <a:lstStyle/>
          <a:p>
            <a:pPr algn="just"/>
            <a:r>
              <a:rPr lang="ru-RU" sz="2400" b="1" dirty="0" smtClean="0"/>
              <a:t>Нужно  заботиться о своем здоровье. Необходимо одеваться тепло. Нужно обеспечить здоровье слизистой нашего носа. Вечером промывайте нос водой, она очистит излишнюю слизь и увлажнит нос. Ковырять пальцами в носу не рекомендуется. Вы можете поранить слизистую и занести микробы.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17859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50019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 лечении вам помогут препараты фирмы ДОЛФИН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2071670" cy="181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428868"/>
            <a:ext cx="1768930" cy="154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214554"/>
            <a:ext cx="2881322" cy="216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4"/>
            <a:ext cx="304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4191000"/>
            <a:ext cx="304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928670"/>
            <a:ext cx="4572032" cy="2671781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Насморк</a:t>
            </a:r>
            <a:r>
              <a:rPr lang="ru-RU" sz="4000" dirty="0" smtClean="0"/>
              <a:t> – самое распространенное заболевание полости носа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886200"/>
            <a:ext cx="6357982" cy="1752600"/>
          </a:xfrm>
        </p:spPr>
        <p:txBody>
          <a:bodyPr/>
          <a:lstStyle/>
          <a:p>
            <a:pPr algn="just"/>
            <a:r>
              <a:rPr lang="ru-RU" sz="2400" b="1" dirty="0" smtClean="0"/>
              <a:t>Насморк – это защитная реакция нашего организма на внешний раздражитель. Это может быть вирус или аллерген. Попадая в полость носа, один или другой, встречается с клетками, выделяющими жидкость, которая и выводит «незваных гостей» наружу. </a:t>
            </a:r>
          </a:p>
          <a:p>
            <a:pPr algn="just"/>
            <a:r>
              <a:rPr lang="ru-RU" sz="2400" b="1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85763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Запущенный насморк может перейти в гайморовы и лобные пазухи, что приведет к значительным осложнениям, вплоть до менингита (гнойное воспаление оболочек головного и спинного мозга).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u="sng" dirty="0" smtClean="0"/>
              <a:t>Чтобы этого избежать, надо следовать следующим правилам: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- </a:t>
            </a:r>
            <a:r>
              <a:rPr lang="ru-RU" sz="2400" dirty="0" smtClean="0">
                <a:solidFill>
                  <a:srgbClr val="7030A0"/>
                </a:solidFill>
              </a:rPr>
              <a:t>Всегда пользоваться одноразовыми платками, чтобы избежать повторного заражения.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- При сморкании открывать рот, чтоб выделения из носа не попадали в евстахиеву трубу(соединяет нос с ухом). В противном же случае может развиться отит.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- Использовать капли не больше десяти дней. В случае, если насморк за это время не прошел, стоит обратиться к врачу.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2743218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Большое количество вредных примесей и газов оказывает на окружающую среду и здоровье человека сильное негативное воздействие. Основными соединениям, загрязняющими атмосферу, являются оксид углерода, диоксид серы, формальдегид, </a:t>
            </a:r>
            <a:r>
              <a:rPr lang="ru-RU" sz="2800" b="1" dirty="0" err="1" smtClean="0">
                <a:solidFill>
                  <a:srgbClr val="FF0000"/>
                </a:solidFill>
              </a:rPr>
              <a:t>бенз</a:t>
            </a:r>
            <a:r>
              <a:rPr lang="ru-RU" sz="2800" b="1" dirty="0" smtClean="0">
                <a:solidFill>
                  <a:srgbClr val="FF0000"/>
                </a:solidFill>
              </a:rPr>
              <a:t>(а)</a:t>
            </a:r>
            <a:r>
              <a:rPr lang="ru-RU" sz="2800" b="1" dirty="0" err="1" smtClean="0">
                <a:solidFill>
                  <a:srgbClr val="FF0000"/>
                </a:solidFill>
              </a:rPr>
              <a:t>пирен</a:t>
            </a:r>
            <a:r>
              <a:rPr lang="ru-RU" sz="2800" b="1" dirty="0" smtClean="0">
                <a:solidFill>
                  <a:srgbClr val="FF0000"/>
                </a:solidFill>
              </a:rPr>
              <a:t>, также в воздухе больших городов присутствует ртуть, кадмий, свинец, никель, более 50 углеводородов и другие примеси, большинство из которых являются высоко токсичными.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pPr algn="l"/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характеристика и влияние на организм человека лишь некоторых из них: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714620"/>
            <a:ext cx="7929618" cy="292418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Оксид углерода </a:t>
            </a:r>
            <a:r>
              <a:rPr lang="ru-RU" dirty="0" smtClean="0"/>
              <a:t>– </a:t>
            </a:r>
            <a:r>
              <a:rPr lang="ru-RU" b="1" dirty="0" smtClean="0"/>
              <a:t>газ, не имеющий ни цвета, ни запаха.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Основную массу глобальных выбросов </a:t>
            </a:r>
            <a:r>
              <a:rPr lang="ru-RU" b="1" dirty="0" smtClean="0">
                <a:solidFill>
                  <a:srgbClr val="00B0F0"/>
                </a:solidFill>
              </a:rPr>
              <a:t>СО</a:t>
            </a:r>
            <a:r>
              <a:rPr lang="ru-RU" dirty="0" smtClean="0"/>
              <a:t> </a:t>
            </a:r>
            <a:r>
              <a:rPr lang="ru-RU" b="1" dirty="0" smtClean="0"/>
              <a:t>дают двигатели внутреннего сгорания.</a:t>
            </a: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5072074"/>
            <a:ext cx="56436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Окись углерода - один из факторов, вызывающих сердечные приступы.</a:t>
            </a:r>
            <a:endParaRPr kumimoji="0" lang="ru-RU" sz="3200" b="0" i="0" u="sng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64307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pPr algn="l"/>
            <a:r>
              <a:rPr lang="ru-RU" sz="2800" b="1" u="sng" dirty="0" smtClean="0"/>
              <a:t>Диоксид серы </a:t>
            </a:r>
            <a:r>
              <a:rPr lang="ru-RU" sz="2800" b="1" dirty="0" smtClean="0"/>
              <a:t>– бесцветный газ с удушливым запахом.</a:t>
            </a:r>
            <a:br>
              <a:rPr lang="ru-RU" sz="2800" b="1" dirty="0" smtClean="0"/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Раздражающее действие сернистого ангидрида на слизистые оболочки приводит к развитию хронических ринитов, воспалениям слухового прохода и евстахиевой трубы, хроническим бронхитам, преимущественно с астматическими компонентами.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6400800" cy="1752600"/>
          </a:xfrm>
        </p:spPr>
        <p:txBody>
          <a:bodyPr/>
          <a:lstStyle/>
          <a:p>
            <a:pPr algn="l"/>
            <a:r>
              <a:rPr lang="ru-RU" sz="2800" b="1" u="sng" dirty="0" smtClean="0"/>
              <a:t>Свинец </a:t>
            </a:r>
            <a:r>
              <a:rPr lang="ru-RU" sz="2800" b="1" dirty="0" smtClean="0"/>
              <a:t>–  кумулятивный яд. Он постепенно накапливается в организме человека, поскольку скорость его выведения очень низка.</a:t>
            </a:r>
            <a:r>
              <a:rPr lang="ru-RU" sz="2800" dirty="0" smtClean="0"/>
              <a:t> Свинец уменьшает скорость образования эритроцитов в костном мозге; он также блокирует синтез гемоглобина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3214686"/>
            <a:ext cx="157296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5"/>
            <a:ext cx="9001156" cy="1714512"/>
          </a:xfrm>
        </p:spPr>
        <p:txBody>
          <a:bodyPr/>
          <a:lstStyle/>
          <a:p>
            <a:r>
              <a:rPr lang="ru-RU" sz="7200" b="1" dirty="0" smtClean="0"/>
              <a:t>Для чего </a:t>
            </a:r>
            <a:br>
              <a:rPr lang="ru-RU" sz="7200" b="1" dirty="0" smtClean="0"/>
            </a:br>
            <a:r>
              <a:rPr lang="ru-RU" sz="7200" b="1" dirty="0" smtClean="0"/>
              <a:t>человеку нос???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068960"/>
            <a:ext cx="7018092" cy="175260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Главным органом дыхательной системы человека являются легкие. Однако воздух, прежде чем попадает в них, проходит достаточно длинный путь: нос, носоглотка, глотка, гортань, трахея, бронхи.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47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928671"/>
            <a:ext cx="8786874" cy="2357453"/>
          </a:xfrm>
        </p:spPr>
        <p:txBody>
          <a:bodyPr/>
          <a:lstStyle/>
          <a:p>
            <a:pPr algn="l"/>
            <a:r>
              <a:rPr lang="ru-RU" sz="2800" b="1" u="sng" dirty="0" smtClean="0"/>
              <a:t>Ртуть</a:t>
            </a:r>
            <a:r>
              <a:rPr lang="ru-RU" sz="2800" b="1" dirty="0" smtClean="0"/>
              <a:t> – вещество при комнатной температуре представляет собой тяжёлую серебристо-белую летучую жидкость, пары которой чрезвычайно ядовиты.</a:t>
            </a:r>
            <a:r>
              <a:rPr lang="ru-RU" dirty="0" smtClean="0"/>
              <a:t> </a:t>
            </a:r>
            <a:r>
              <a:rPr lang="ru-RU" sz="2400" dirty="0" smtClean="0"/>
              <a:t>Острое отравление солями ртути проявляется в расстройстве кишечника, рвоте, набухании десен.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500438"/>
            <a:ext cx="7486680" cy="2138362"/>
          </a:xfrm>
        </p:spPr>
        <p:txBody>
          <a:bodyPr/>
          <a:lstStyle/>
          <a:p>
            <a:pPr algn="l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Кадмий</a:t>
            </a:r>
            <a:r>
              <a:rPr lang="ru-RU" sz="2400" b="1" dirty="0" smtClean="0"/>
              <a:t> – один из самых токсичных тяжелых металлов. В окружающую среду поступает с процессами рассеивания минеральных веществ и удобрений, сжигания пластмасс, в которые он добавляется для увеличения прочностных характеристик,  и с процессом сжигания, практически, всех видов топлива.</a:t>
            </a:r>
            <a:r>
              <a:rPr lang="ru-RU" sz="2400" dirty="0" smtClean="0"/>
              <a:t> </a:t>
            </a:r>
            <a:r>
              <a:rPr lang="ru-RU" sz="1800" dirty="0" smtClean="0"/>
              <a:t>Соединения кадмия после всасывания в кровь поражают центральную нервную систему, печень и почки, нарушают фосфорно-кальциевый обмен.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 в основном загрязняют атмосферный воздух на территории России такие предприятия, как тепловые и атомные электростанции, промышленные и городские котельные и др., по производству черной и цветной металлургии, стройматериалов, по нефтедобыче и нефтехимии, автотранспорт.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Большой вред наносит человеку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табакокурение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 не только тому, кто курит, но и тому кто по воле случая вдыхает дым сигарет!!!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СКАЖЕМ НЕТ СИГАРЕТЕ!!!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714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714511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ЗА ЗДОРОВЫЙ ОБРАЗ ЖИЗНИ!!!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Поможет сохранить здоровье компания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5214950"/>
            <a:ext cx="28575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571612"/>
            <a:ext cx="785818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внимание!!!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00109"/>
            <a:ext cx="7772400" cy="169911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Нос выполняет наряду с дыхательной, обонятельной, резонаторной функциями и такую весьма важную для жизнедеятельности человека, как защитную. Пылевые частицы и бактерии механически задерживаются у входа в нос растущими здесь волосками.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000372"/>
            <a:ext cx="3214710" cy="250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5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Согревание воздуха – это </a:t>
            </a:r>
            <a:r>
              <a:rPr lang="ru-RU" sz="2800" b="1" u="sng" dirty="0" smtClean="0">
                <a:solidFill>
                  <a:srgbClr val="FF0000"/>
                </a:solidFill>
              </a:rPr>
              <a:t>первая функция </a:t>
            </a:r>
            <a:r>
              <a:rPr lang="ru-RU" sz="2800" b="1" dirty="0" smtClean="0">
                <a:solidFill>
                  <a:srgbClr val="FF0000"/>
                </a:solidFill>
              </a:rPr>
              <a:t>носа. </a:t>
            </a:r>
            <a:r>
              <a:rPr lang="ru-RU" sz="2800" b="1" u="sng" dirty="0" smtClean="0">
                <a:solidFill>
                  <a:srgbClr val="FF0000"/>
                </a:solidFill>
              </a:rPr>
              <a:t>Вторая функция </a:t>
            </a:r>
            <a:r>
              <a:rPr lang="ru-RU" sz="2800" b="1" dirty="0" smtClean="0">
                <a:solidFill>
                  <a:srgbClr val="FF0000"/>
                </a:solidFill>
              </a:rPr>
              <a:t>– бактерицидная. Мелкие ворсинки в полости носа, постоянно двигаясь, выводят все лишнее наружу и не дают микробам проникать внутрь.  </a:t>
            </a:r>
            <a:r>
              <a:rPr lang="ru-RU" sz="2800" b="1" u="sng" dirty="0" smtClean="0">
                <a:solidFill>
                  <a:srgbClr val="FF0000"/>
                </a:solidFill>
              </a:rPr>
              <a:t>Третья функция </a:t>
            </a:r>
            <a:r>
              <a:rPr lang="ru-RU" sz="2800" b="1" dirty="0" smtClean="0">
                <a:solidFill>
                  <a:srgbClr val="FF0000"/>
                </a:solidFill>
              </a:rPr>
              <a:t>носа – увлажнение воздуха.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876"/>
            <a:ext cx="36433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3929089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Исследования показывают, что более 50% вдыхаемой пыли задерживается в носу. Если же человек дышит ртом, то загрязненный воздух проходит в более глубокие дыхательные пути, что может вызвать ряд заболеваний. Отсюда становится очевидным, как важно постоянно сохранять носовое дыхание.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7343804" cy="1643074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Ежеминутно через легкие в покое проходит 6-9 л воздуха, а за сутки это составит не менее 10 000 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000109"/>
            <a:ext cx="8643998" cy="2600342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Частота дыхания у взрослого человека составляет 16-20 раз в минуту, то есть около 600 000 000 дыханий в течение жизни. В покое, во сне, в положении лежа частота дыхания уменьшается до 14-16 в минуту. При физической нагрузке, быстрой ходьбе, беге она, наоборот, увеличивается. Общий объем воздуха, который можно максимально выдохнуть после самого глубокого вдоха (жизненная емкость легких), является одним из показателей физического развития человека. В норме для мужчин он составляет 3,5-4 литра, а для женщин – 2,5-3 литра. Занятия физической культурой, дыхательные упражнения повышают жизненную емкость легких, а значит, улучшают снабжение организма кислородом. При этом жизненная емкость легких достигает 4,5-5 литров.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Учитывая, что концентрация пыли в промышленных городах, таких как Челябинск, Магнитогорск и др., составляет 0,5...1,0 мг / м3 , за год в нос поступает около 3 кг пыли! А за всю жизнь?!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9"/>
            <a:ext cx="8429684" cy="260034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Таким образом, наша система дыхания снабжена универсальным и безотказным воздушным фильтром и кондиционером, благодаря чему в легкие человека всегда поступает совершенно чистый согретый воздух.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 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71547"/>
            <a:ext cx="8429684" cy="2528904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Каждый человек должен выработать правильный ритм дыхания. Этому помогают дыхательные упражнения. Например, делается сначала глубокий вдох. Живот максимально выпячивается вперед, расширяются боковые стороны грудной клетки, плечи слегка разворачиваются, затем через 5 секунд выдох – брюшная стенка втягивается внутрь. Постепенно разрыв между вдохом и выдохом увеличивается до 10 секунд и более. Такие упражнения рекомендуется проводить 2-3 раза в день. Делать дыхательную гимнастику можно сидя, лежа или во время ходьбы (вдох – задержка – выдох – задержка; каждый элемент на четыре шага).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1021</Words>
  <Application>Microsoft Office PowerPoint</Application>
  <PresentationFormat>Экран (4:3)</PresentationFormat>
  <Paragraphs>41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Методическая разработка урока «Агрессивная окружающая среда»</vt:lpstr>
      <vt:lpstr>Для чего  человеку нос???</vt:lpstr>
      <vt:lpstr>Нос выполняет наряду с дыхательной, обонятельной, резонаторной функциями и такую весьма важную для жизнедеятельности человека, как защитную. Пылевые частицы и бактерии механически задерживаются у входа в нос растущими здесь волосками. </vt:lpstr>
      <vt:lpstr>Согревание воздуха – это первая функция носа. Вторая функция – бактерицидная. Мелкие ворсинки в полости носа, постоянно двигаясь, выводят все лишнее наружу и не дают микробам проникать внутрь.  Третья функция носа – увлажнение воздуха.    </vt:lpstr>
      <vt:lpstr>Исследования показывают, что более 50% вдыхаемой пыли задерживается в носу. Если же человек дышит ртом, то загрязненный воздух проходит в более глубокие дыхательные пути, что может вызвать ряд заболеваний. Отсюда становится очевидным, как важно постоянно сохранять носовое дыхание. </vt:lpstr>
      <vt:lpstr>Частота дыхания у взрослого человека составляет 16-20 раз в минуту, то есть около 600 000 000 дыханий в течение жизни. В покое, во сне, в положении лежа частота дыхания уменьшается до 14-16 в минуту. При физической нагрузке, быстрой ходьбе, беге она, наоборот, увеличивается. Общий объем воздуха, который можно максимально выдохнуть после самого глубокого вдоха (жизненная емкость легких), является одним из показателей физического развития человека. В норме для мужчин он составляет 3,5-4 литра, а для женщин – 2,5-3 литра. Занятия физической культурой, дыхательные упражнения повышают жизненную емкость легких, а значит, улучшают снабжение организма кислородом. При этом жизненная емкость легких достигает 4,5-5 литров. </vt:lpstr>
      <vt:lpstr>Учитывая, что концентрация пыли в промышленных городах, таких как Челябинск, Магнитогорск и др., составляет 0,5...1,0 мг / м3 , за год в нос поступает около 3 кг пыли! А за всю жизнь?! </vt:lpstr>
      <vt:lpstr>Таким образом, наша система дыхания снабжена универсальным и безотказным воздушным фильтром и кондиционером, благодаря чему в легкие человека всегда поступает совершенно чистый согретый воздух.   </vt:lpstr>
      <vt:lpstr>Каждый человек должен выработать правильный ритм дыхания. Этому помогают дыхательные упражнения. Например, делается сначала глубокий вдох. Живот максимально выпячивается вперед, расширяются боковые стороны грудной клетки, плечи слегка разворачиваются, затем через 5 секунд выдох – брюшная стенка втягивается внутрь. Постепенно разрыв между вдохом и выдохом увеличивается до 10 секунд и более. Такие упражнения рекомендуется проводить 2-3 раза в день. Делать дыхательную гимнастику можно сидя, лежа или во время ходьбы (вдох – задержка – выдох – задержка; каждый элемент на четыре шага). </vt:lpstr>
      <vt:lpstr>Слайд 10</vt:lpstr>
      <vt:lpstr>Природа создала для живых организмов уникальную систему очистки воздуха, однако с развитием промышленности эта система уже не в состоянии справиться с существующим уровнем загрязненности. В связи с этим, создавая искусственные источники загрязнения, человек вынужден создавать и искусственные очистители воздуха, в которых широко применяются принципы бионики.    </vt:lpstr>
      <vt:lpstr>ИНТЕРЕСНЫЕ ФАКТЫ</vt:lpstr>
      <vt:lpstr>ПРОФИЛАКТИЧЕСКИЕ МЕРЫ</vt:lpstr>
      <vt:lpstr>При лечении вам помогут препараты фирмы ДОЛФИН</vt:lpstr>
      <vt:lpstr>Насморк – самое распространенное заболевание полости носа</vt:lpstr>
      <vt:lpstr>Запущенный насморк может перейти в гайморовы и лобные пазухи, что приведет к значительным осложнениям, вплоть до менингита (гнойное воспаление оболочек головного и спинного мозга).    Чтобы этого избежать, надо следовать следующим правилам:  - Всегда пользоваться одноразовыми платками, чтобы избежать повторного заражения.  - При сморкании открывать рот, чтоб выделения из носа не попадали в евстахиеву трубу(соединяет нос с ухом). В противном же случае может развиться отит.  - Использовать капли не больше десяти дней. В случае, если насморк за это время не прошел, стоит обратиться к врачу. </vt:lpstr>
      <vt:lpstr>Большое количество вредных примесей и газов оказывает на окружающую среду и здоровье человека сильное негативное воздействие. Основными соединениям, загрязняющими атмосферу, являются оксид углерода, диоксид серы, формальдегид, бенз(а)пирен, также в воздухе больших городов присутствует ртуть, кадмий, свинец, никель, более 50 углеводородов и другие примеси, большинство из которых являются высоко токсичными.</vt:lpstr>
      <vt:lpstr>Вот характеристика и влияние на организм человека лишь некоторых из них: </vt:lpstr>
      <vt:lpstr>Диоксид серы – бесцветный газ с удушливым запахом. Раздражающее действие сернистого ангидрида на слизистые оболочки приводит к развитию хронических ринитов, воспалениям слухового прохода и евстахиевой трубы, хроническим бронхитам, преимущественно с астматическими компонентами.   </vt:lpstr>
      <vt:lpstr>Ртуть – вещество при комнатной температуре представляет собой тяжёлую серебристо-белую летучую жидкость, пары которой чрезвычайно ядовиты. Острое отравление солями ртути проявляется в расстройстве кишечника, рвоте, набухании десен.    </vt:lpstr>
      <vt:lpstr>В настоящее время в основном загрязняют атмосферный воздух на территории России такие предприятия, как тепловые и атомные электростанции, промышленные и городские котельные и др., по производству черной и цветной металлургии, стройматериалов, по нефтедобыче и нефтехимии, автотранспорт. </vt:lpstr>
      <vt:lpstr>Большой вред наносит человеку табакокурение, и не только тому, кто курит, но и тому кто по воле случая вдыхает дым сигарет!!!  СКАЖЕМ НЕТ СИГАРЕТЕ!!!</vt:lpstr>
      <vt:lpstr>МЫ ЗА ЗДОРОВЫЙ ОБРАЗ ЖИЗНИ!!!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агрессивная среда</dc:title>
  <cp:keywords>учитель Косырева О.А.</cp:keywords>
  <cp:lastModifiedBy>Admin</cp:lastModifiedBy>
  <cp:revision>16</cp:revision>
  <dcterms:created xsi:type="dcterms:W3CDTF">2013-04-08T07:01:19Z</dcterms:created>
  <dcterms:modified xsi:type="dcterms:W3CDTF">2013-10-10T15:11:21Z</dcterms:modified>
  <cp:category>конкурс</cp:category>
</cp:coreProperties>
</file>