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30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6" r:id="rId47"/>
    <p:sldId id="300" r:id="rId48"/>
    <p:sldId id="302" r:id="rId49"/>
    <p:sldId id="304" r:id="rId50"/>
    <p:sldId id="303" r:id="rId51"/>
    <p:sldId id="305" r:id="rId52"/>
    <p:sldId id="310" r:id="rId53"/>
    <p:sldId id="301" r:id="rId54"/>
    <p:sldId id="311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76938-C6C8-446F-8DFC-EFFF5354DD80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D75B1-6EF1-4E8A-9DE9-4BB9697F21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36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A6523A-77DF-4345-BC02-F9BEC007DB55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F7413E-23E2-4649-A341-EF1514E40A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1%83%D0%BA%D1%83%D1%80%D1%83%D0%B7%D0%BD%D1%8B%D0%B9%20%D1%81%D1%83%D0%BF%20%D1%84%D0%BE%D1%82%D0%BE&amp;pos=22&amp;uinfo=sw-1349-sh-585-fw-1124-fh-448-pd-1&amp;rpt=simage&amp;img_url=http://photos.azyya.com/store/up2/080825050130Enpj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yandex.ru/yandsearch?text=%D1%85%D0%BC%D0%B5%D0%BB%D1%8C%D0%BD%D0%BE%D0%B9%20%D0%BD%D0%B0%D0%BF%D0%B8%D1%82%D0%BE%D0%BA%20%D0%B8%D0%B7%20%D0%BF%D1%88%D0%B5%D0%BD%D0%B0%20%20%20%20%20%D1%84%D0%BE%D1%82%D0%BE&amp;pos=4&amp;uinfo=sw-1349-sh-585-fw-1124-fh-448-pd-1&amp;rpt=simage&amp;img_url=http://img0.liveinternet.ru/images/attach/c/6/90/438/90438794_4155944_5.jp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text=%D0%B0%D0%B4%D1%8B%D0%B3%D0%B5%D0%B9%D1%81%D0%BA%D0%B8%D0%B9%20%D1%81%D1%82%D0%BE%D0%BB%20%D1%84%D0%BE%D1%82%D0%BE&amp;pos=2&amp;uinfo=sw-1349-sh-585-fw-1124-fh-448-pd-1&amp;rpt=simage&amp;img_url=http://img10.proshkolu.ru/content/media/pic/std/4000000/3095000/3094495-ec624f668ada5b90.jpg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images.yandex.ru/yandsearch?text=%D0%B0%D0%B4%D1%8B%D0%B3%D0%B5%D0%B9%D1%81%D0%BA%D0%B8%D0%B5%20%D0%BF%D1%80%D1%8F%D0%BD%D0%BE%D1%81%D1%82%D0%B8%20%20%20%20%20%D1%84%D0%BE%D1%82%D0%BE&amp;pos=9&amp;uinfo=sw-1349-sh-585-fw-1124-fh-448-pd-1&amp;rpt=simage&amp;img_url=http://www.cooksa.ru/upload/recipes/images/medium/recipes1660-step3.jpg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images.yandex.ru/yandsearch?text=%D0%B0%D0%B4%D1%8B%D0%B3%D0%B5%D0%B9%D1%81%D0%BA%D0%B0%D1%8F%20%D1%81%D0%B5%D1%80%D0%B2%D0%B8%D1%80%D0%BE%D0%B2%D0%BA%D0%B0%20%D1%81%D1%82%D0%BE%D0%BB%D0%B0%20%20%20%20%D1%84%D0%BE%D1%82%D0%BE&amp;pos=0&amp;uinfo=sw-1349-sh-585-fw-1124-fh-448-pd-1&amp;rpt=simage&amp;img_url=http://www.leto2.ru/pbig/blu13.jpg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uinfo=sw-1349-sh-585-fw-1124-fh-448-pd-1&amp;p=2&amp;text=%D0%BC%D1%8F%D1%81%D0%BD%D0%BE%D0%B9%20%D0%B1%D1%83%D0%BB%D1%8C%D0%BE%D0%BD%20%D1%84%D0%BE%D1%82%D0%BE&amp;noreask=1&amp;pos=86&amp;rpt=simage&amp;lr=35&amp;img_url=http://rolov.net/wp-content/uploads/2012/02/myasnoi-bulon-bulon-gotovyi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908720"/>
            <a:ext cx="6405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Открытое внеклассное мероприятие к празднованию дня </a:t>
            </a:r>
          </a:p>
          <a:p>
            <a:pPr algn="ctr"/>
            <a:r>
              <a:rPr lang="ru-RU" dirty="0" smtClean="0"/>
              <a:t>Республики Адыгея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49094" y="2348880"/>
            <a:ext cx="85815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АДЫГЕЙСКАЯ    КУХНЯ</a:t>
            </a:r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r>
              <a:rPr lang="ru-RU" dirty="0" smtClean="0"/>
              <a:t>                                              Учитель географии 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                                    МБОУ СОШ №19, а. Новая Адыгея</a:t>
            </a:r>
          </a:p>
          <a:p>
            <a:pPr algn="ctr"/>
            <a:r>
              <a:rPr lang="ru-RU" dirty="0" smtClean="0"/>
              <a:t>                                              </a:t>
            </a:r>
            <a:r>
              <a:rPr lang="ru-RU" dirty="0" err="1" smtClean="0"/>
              <a:t>Ачмиз</a:t>
            </a:r>
            <a:r>
              <a:rPr lang="ru-RU" dirty="0" smtClean="0"/>
              <a:t> Т.А.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2013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7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МАМА\Адыгейская кухня фото\каштановый суп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301208"/>
            <a:ext cx="99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Шхъомчхьантхъупс</a:t>
            </a:r>
            <a:r>
              <a:rPr lang="ru-RU" sz="4000" b="1" dirty="0" smtClean="0"/>
              <a:t>- суп с каштаном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99037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ebasel.com/mag/wp-content/uploads/%D8%B4%D9%88%D8%B1%D8%A8%D8%A9-%D8%A7%D9%84%D9%83%D8%B1%D9%86%D8%A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5229200"/>
            <a:ext cx="6019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 err="1" smtClean="0"/>
              <a:t>Натрыфыпс</a:t>
            </a:r>
            <a:r>
              <a:rPr lang="ru-RU" sz="3100" b="1" dirty="0" smtClean="0"/>
              <a:t> – кукурузный суп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26111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МАМА\Адыгейская кухня фото\суп с фасолью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157192"/>
            <a:ext cx="824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</a:rPr>
              <a:t>Джэнчыпс</a:t>
            </a:r>
            <a:r>
              <a:rPr lang="ru-RU" sz="4800" b="1" dirty="0" smtClean="0">
                <a:solidFill>
                  <a:schemeClr val="bg1"/>
                </a:solidFill>
              </a:rPr>
              <a:t> -суп с фасолью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МАМА\Адыгейская кухня фото\суп с лапш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5733256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Тхьацупс</a:t>
            </a:r>
            <a:r>
              <a:rPr lang="ru-RU" sz="4000" b="1" dirty="0" smtClean="0"/>
              <a:t>- суп с лапшой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429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МАМА\Адыгейская кухня фото\суп из просс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5029418"/>
            <a:ext cx="7338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Фыгухьантхъупс</a:t>
            </a:r>
            <a:r>
              <a:rPr lang="ru-RU" sz="3600" b="1" dirty="0" smtClean="0"/>
              <a:t> – суп из пшена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8566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636912"/>
            <a:ext cx="6449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/>
              <a:t>Мясные блюда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894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МАМА\Адыгейская кухня фото\варен говяд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797152"/>
            <a:ext cx="10109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600" b="1" dirty="0" err="1" smtClean="0"/>
              <a:t>Лыгъэжъогъэ</a:t>
            </a:r>
            <a:r>
              <a:rPr lang="ru-RU" sz="3600" b="1" dirty="0" smtClean="0"/>
              <a:t> чъы</a:t>
            </a:r>
            <a:r>
              <a:rPr lang="ru-RU" sz="3600" b="1" dirty="0"/>
              <a:t>1</a:t>
            </a:r>
            <a:r>
              <a:rPr lang="ru-RU" sz="3600" b="1" dirty="0" smtClean="0"/>
              <a:t>- вареная говядина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878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МАМА\Адыгейская кухня фото\жаренное мяс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45224"/>
            <a:ext cx="66527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err="1" smtClean="0"/>
              <a:t>Лыгъэжъагъ</a:t>
            </a:r>
            <a:r>
              <a:rPr lang="ru-RU" sz="3600" b="1" dirty="0" smtClean="0"/>
              <a:t>- жареное мясо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688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МАМА\Адыгейская кухня фото\баранья ожка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809" y="5517232"/>
            <a:ext cx="9243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К1эпцгъэжъагъ – жареная баранья ляжка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8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МАМА\Адыгейская кухня фото\жарен.баран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5157192"/>
            <a:ext cx="565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Цэгэгъэжъагъ</a:t>
            </a:r>
            <a:r>
              <a:rPr lang="ru-RU" sz="2400" b="1" dirty="0" smtClean="0">
                <a:solidFill>
                  <a:schemeClr val="bg1"/>
                </a:solidFill>
              </a:rPr>
              <a:t> – жареные ребра баранины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6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08720"/>
            <a:ext cx="1030892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учащихся со своеобразным и довольно богатым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ассортиментом национальных блюд;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сохранить и донести до наших детей кулинарное искусство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адыгского народа, секреты адыгской кухни;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сохранить национальные традиции и обычаи, связанные с ней.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: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блюда из адыгской кухни, приготовленные учащимися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5-11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лассов;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-  иллюстрации рисунков разных блюд 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-  сервировка стола к завтраку, обеду, ужину.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8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348880"/>
            <a:ext cx="60965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/>
              <a:t>Блюда из птицы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55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МАМА\Адыгейская кухня фото\щыпс п1аст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52536" y="4725144"/>
            <a:ext cx="10673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Чэтщыпс</a:t>
            </a:r>
            <a:r>
              <a:rPr lang="ru-RU" sz="3200" b="1" dirty="0" smtClean="0"/>
              <a:t>  и п1астэ – курица с соусом и </a:t>
            </a:r>
          </a:p>
          <a:p>
            <a:pPr algn="ctr"/>
            <a:r>
              <a:rPr lang="ru-RU" sz="3200" b="1" dirty="0" smtClean="0"/>
              <a:t>мамалыга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4031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МАМА\Адыгейская кухня фото\щыпс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4077072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Тхьачэтщыпс</a:t>
            </a:r>
            <a:r>
              <a:rPr lang="ru-RU" sz="3200" b="1" dirty="0" smtClean="0"/>
              <a:t> – соус из индейки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458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F:\МАМА\Адыгейская кухня фото\жаренная индей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717032"/>
            <a:ext cx="86741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err="1" smtClean="0">
                <a:solidFill>
                  <a:schemeClr val="bg1"/>
                </a:solidFill>
              </a:rPr>
              <a:t>Тхьачэтгъэжъагъ</a:t>
            </a:r>
            <a:r>
              <a:rPr lang="ru-RU" sz="3600" b="1" dirty="0" smtClean="0">
                <a:solidFill>
                  <a:schemeClr val="bg1"/>
                </a:solidFill>
              </a:rPr>
              <a:t> - жареная индейка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МАМА\Адыгейская кухня фото\жаренная курица целая.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5661248"/>
            <a:ext cx="9143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Чэтхъурэегъэжъагъ</a:t>
            </a:r>
            <a:r>
              <a:rPr lang="ru-RU" sz="4000" b="1" dirty="0" smtClean="0"/>
              <a:t>- жареная курица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697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МАМА\Адыгейская кухня фото\жаренная кур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013176"/>
            <a:ext cx="8319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Чэтхъэжъагъ</a:t>
            </a:r>
            <a:r>
              <a:rPr lang="ru-RU" sz="4000" b="1" dirty="0" smtClean="0">
                <a:solidFill>
                  <a:schemeClr val="bg1"/>
                </a:solidFill>
              </a:rPr>
              <a:t> -жареная курица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7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МАМА\Адыгейская кухня фото\варенная кур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5" y="5229200"/>
            <a:ext cx="792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Чэтгъэжъуагъ</a:t>
            </a:r>
            <a:r>
              <a:rPr lang="ru-RU" sz="4000" dirty="0" smtClean="0"/>
              <a:t>- варенная курица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091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636912"/>
            <a:ext cx="66575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/>
              <a:t>Молочные блюда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81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F:\МАМА\Адыгейская кухня фото\адыгейский сыр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4797152"/>
            <a:ext cx="7497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/>
              <a:t>Къуае</a:t>
            </a:r>
            <a:r>
              <a:rPr lang="ru-RU" sz="4800" b="1" dirty="0" smtClean="0"/>
              <a:t> – адыгейский сыр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1280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F:\МАМА\Адыгейская кухня фото\брынз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22920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Лъэтэкъуай</a:t>
            </a:r>
            <a:r>
              <a:rPr lang="ru-RU" sz="4000" b="1" dirty="0" smtClean="0"/>
              <a:t> – сычужный сыр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5290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62605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844824"/>
            <a:ext cx="701602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Организационный момент.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Оформление кабинета.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Вступительное слово учителя.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Выступление специалистов по технологии приготовления блюд из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адыгской кухни.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Выступление учащихся.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Конкурс по технологии приготовления национальных блюд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среди учащихся 5-11 классов.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Сервировка стола к завтраку, обеду, ужину.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Итог мероприятия подводит учитель.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Выступление завуча по воспитательной части.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Мероприятие завершается исполнением всеми участниками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песни «У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обычай такой».</a:t>
            </a:r>
          </a:p>
        </p:txBody>
      </p:sp>
    </p:spTree>
    <p:extLst>
      <p:ext uri="{BB962C8B-B14F-4D97-AF65-F5344CB8AC3E}">
        <p14:creationId xmlns:p14="http://schemas.microsoft.com/office/powerpoint/2010/main" val="17922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МАМА\Адыгейская кухня фото\копченый сы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301208"/>
            <a:ext cx="775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chemeClr val="bg1"/>
                </a:solidFill>
              </a:rPr>
              <a:t>Къоегъугъ</a:t>
            </a:r>
            <a:r>
              <a:rPr lang="ru-RU" sz="4400" b="1" dirty="0" smtClean="0">
                <a:solidFill>
                  <a:schemeClr val="bg1"/>
                </a:solidFill>
              </a:rPr>
              <a:t> – копченый сыр 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3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МАМА\Адыгейская кухня фото\кояж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2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157192"/>
            <a:ext cx="6611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/>
              <a:t>Къояжъ</a:t>
            </a:r>
            <a:r>
              <a:rPr lang="ru-RU" sz="4400" b="1" dirty="0" smtClean="0"/>
              <a:t> – жареный сыр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852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МАМА\Адыгейская кухня фото\смета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229200"/>
            <a:ext cx="8000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/>
              <a:t>Щатэ</a:t>
            </a:r>
            <a:r>
              <a:rPr lang="ru-RU" sz="4800" b="1" dirty="0" smtClean="0"/>
              <a:t> - домашняя сметана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0978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F:\МАМА\Адыгейская кухня фото\щы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522920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</a:t>
            </a:r>
            <a:r>
              <a:rPr lang="ru-RU" sz="3600" b="1" dirty="0" err="1" smtClean="0"/>
              <a:t>Щхыу</a:t>
            </a:r>
            <a:r>
              <a:rPr lang="ru-RU" sz="3600" b="1" dirty="0" smtClean="0"/>
              <a:t>- кислое молоко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576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F:\МАМА\Адыгейская кухня фото\къундысы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373216"/>
            <a:ext cx="9229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Къундысыу</a:t>
            </a:r>
            <a:r>
              <a:rPr lang="ru-RU" sz="4000" b="1" dirty="0" smtClean="0"/>
              <a:t> – сыворотка с молоком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172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968" y="1837696"/>
            <a:ext cx="76274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Крупяные и мучные блюда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6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F:\МАМА\Адыгейская кухня фото\мамалы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085184"/>
            <a:ext cx="7195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Коцмамрыс</a:t>
            </a:r>
            <a:r>
              <a:rPr lang="ru-RU" sz="3200" b="1" dirty="0" smtClean="0"/>
              <a:t>- мамалыга из пшеничной муки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938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F:\МАМА\Адыгейская кухня фото\хьалыжъожъ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589240"/>
            <a:ext cx="9755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Хьалыжъожъый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– вареники с сыром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F:\МАМА\Адыгейская кухня фото\мамалыга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404664" y="5661248"/>
            <a:ext cx="12772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Натрыфп1аст – мамалыга из кукурузной </a:t>
            </a:r>
          </a:p>
          <a:p>
            <a:pPr algn="ctr"/>
            <a:r>
              <a:rPr lang="ru-RU" sz="3200" b="1" dirty="0" smtClean="0"/>
              <a:t>крупы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7279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F:\МАМА\Адыгейская кухня фото\чебуреки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589240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Тхъужъэхьалыжъу</a:t>
            </a:r>
            <a:r>
              <a:rPr lang="ru-RU" sz="3200" b="1" dirty="0" smtClean="0">
                <a:solidFill>
                  <a:schemeClr val="bg1"/>
                </a:solidFill>
              </a:rPr>
              <a:t>- чебурек с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адыгейским сыром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980728"/>
            <a:ext cx="9144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Адыгейская кухня – это колоссальное достояние культуры Адыгеи. На протяжении многовековой истории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выработали уникальный и богатый ассортимент национальных блюд. Пока существует народ, процесс этот не остановится, а значит, могут появиться новые рецепты национальной кухни.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адыгов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преследует цель не только насыщения и достижения в блюдах определенных вкусовых свойств, но и учитывает степень полезности употребляемых продуктов, т.е. это целая система питания, свидетельствующая о высоком уровне культуры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адыгов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рационе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адыгов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большое место занимают блюда из натурального мяса(баранины, говядины и птицы),  молочные и растительные блюда,  а также крупяные и мучные приготовления. 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7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F:\МАМА\Адыгейская кухня фото\гууб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661248"/>
            <a:ext cx="9220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6"/>
                </a:solidFill>
              </a:rPr>
              <a:t>Гуубат</a:t>
            </a:r>
            <a:r>
              <a:rPr lang="ru-RU" sz="4000" b="1" dirty="0" smtClean="0">
                <a:solidFill>
                  <a:schemeClr val="accent6"/>
                </a:solidFill>
              </a:rPr>
              <a:t> – изделие из слоеного теста </a:t>
            </a:r>
            <a:endParaRPr lang="ru-RU" sz="4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F:\МАМА\Адыгейская кухня фото\пирожки с сыр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7" y="5301208"/>
            <a:ext cx="7560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bg1"/>
                </a:solidFill>
              </a:rPr>
              <a:t>Хьалыжъу</a:t>
            </a:r>
            <a:r>
              <a:rPr lang="ru-RU" sz="3600" b="1" dirty="0" smtClean="0">
                <a:solidFill>
                  <a:schemeClr val="bg1"/>
                </a:solidFill>
              </a:rPr>
              <a:t>- пирожки с адыгейским сыром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1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F:\МАМА\Адыгейская кухня фото\пшен.лепе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229200"/>
            <a:ext cx="1003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b="1" dirty="0" smtClean="0"/>
              <a:t>Хьарып1- лепешки из кукурузной муки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8755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F:\МАМА\Адыгейская кухня фото\Лакум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45224"/>
            <a:ext cx="4655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err="1" smtClean="0"/>
              <a:t>Лэкъум</a:t>
            </a:r>
            <a:r>
              <a:rPr lang="ru-RU" sz="4400" b="1" dirty="0" smtClean="0"/>
              <a:t> - пышки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198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3140968"/>
            <a:ext cx="7207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Адыгейские напитки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6887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F:\МАМА\Адыгейская кухня фото\калмыцкий чай..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797152"/>
            <a:ext cx="84905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4000" b="1" dirty="0" smtClean="0">
              <a:solidFill>
                <a:schemeClr val="bg1"/>
              </a:solidFill>
            </a:endParaRPr>
          </a:p>
          <a:p>
            <a:r>
              <a:rPr lang="ru-RU" sz="4000" b="1" dirty="0" err="1" smtClean="0">
                <a:solidFill>
                  <a:schemeClr val="bg1"/>
                </a:solidFill>
              </a:rPr>
              <a:t>Къалмыкъщай</a:t>
            </a:r>
            <a:r>
              <a:rPr lang="ru-RU" sz="4000" b="1" dirty="0" smtClean="0">
                <a:solidFill>
                  <a:schemeClr val="bg1"/>
                </a:solidFill>
              </a:rPr>
              <a:t>- калмыцкий чай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recept.deport.ru/files/napitki/pic/recipe_989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45224"/>
            <a:ext cx="45784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/>
              <a:t>Бахъсым</a:t>
            </a:r>
            <a:r>
              <a:rPr lang="ru-RU" sz="4800" b="1" dirty="0" smtClean="0"/>
              <a:t>- буза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1000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img10.proshkolu.ru/content/media/pic/std/4000000/3095000/3094495-ec624f668ada5b9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 	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5649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Бахъсым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35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F:\МАМА\Адыгейская кухня фото\грушевый напит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5877272"/>
            <a:ext cx="7037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Къужъыпс</a:t>
            </a:r>
            <a:r>
              <a:rPr lang="ru-RU" sz="3600" b="1" dirty="0" smtClean="0"/>
              <a:t>- грушевый напиток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7090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2924944"/>
            <a:ext cx="4687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/>
              <a:t>Пряности 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252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F:\МАМА\Адыгейская кухня фото\джэныкъ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76672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Интерьер адыгейской кухни в прошлом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7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www.cooksa.ru/upload/recipes/images/recipes1660-step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4365104"/>
            <a:ext cx="9362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</a:rPr>
              <a:t>Къонхьаджыгъ</a:t>
            </a:r>
            <a:r>
              <a:rPr lang="ru-RU" sz="2400" b="1" dirty="0" smtClean="0">
                <a:solidFill>
                  <a:schemeClr val="bg1"/>
                </a:solidFill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</a:rPr>
              <a:t>щыбжьыйхьаджыгъ</a:t>
            </a:r>
            <a:r>
              <a:rPr lang="ru-RU" sz="2400" b="1" dirty="0" smtClean="0">
                <a:solidFill>
                  <a:schemeClr val="bg1"/>
                </a:solidFill>
              </a:rPr>
              <a:t>, чынак1-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н</a:t>
            </a:r>
            <a:r>
              <a:rPr lang="ru-RU" sz="2400" b="1" dirty="0" smtClean="0">
                <a:solidFill>
                  <a:schemeClr val="bg1"/>
                </a:solidFill>
              </a:rPr>
              <a:t>абор пряностей: кориандр (семена кинзы), серный душистый молотый </a:t>
            </a:r>
            <a:r>
              <a:rPr lang="ru-RU" sz="2400" b="1" dirty="0" err="1" smtClean="0">
                <a:solidFill>
                  <a:schemeClr val="bg1"/>
                </a:solidFill>
              </a:rPr>
              <a:t>перец,чеснок</a:t>
            </a:r>
            <a:r>
              <a:rPr lang="ru-RU" sz="2400" b="1" dirty="0" smtClean="0">
                <a:solidFill>
                  <a:schemeClr val="bg1"/>
                </a:solidFill>
              </a:rPr>
              <a:t>, красный стручковый перец, красный перец (молотый), </a:t>
            </a:r>
            <a:r>
              <a:rPr lang="ru-RU" sz="2400" b="1" dirty="0" err="1" smtClean="0">
                <a:solidFill>
                  <a:schemeClr val="bg1"/>
                </a:solidFill>
              </a:rPr>
              <a:t>гедгин</a:t>
            </a:r>
            <a:r>
              <a:rPr lang="ru-RU" sz="2400" b="1" dirty="0" smtClean="0">
                <a:solidFill>
                  <a:schemeClr val="bg1"/>
                </a:solidFill>
              </a:rPr>
              <a:t>- приправа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из сушенного молотого </a:t>
            </a:r>
            <a:r>
              <a:rPr lang="ru-RU" sz="2400" b="1" dirty="0" err="1" smtClean="0">
                <a:solidFill>
                  <a:schemeClr val="bg1"/>
                </a:solidFill>
              </a:rPr>
              <a:t>чебреца</a:t>
            </a:r>
            <a:r>
              <a:rPr lang="ru-RU" sz="2400" b="1" dirty="0" smtClean="0">
                <a:solidFill>
                  <a:schemeClr val="bg1"/>
                </a:solidFill>
              </a:rPr>
              <a:t> и красного молотого перца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F:\МАМА\Адыгейская кухня фото\адыгейская со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013176"/>
            <a:ext cx="92710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4000" b="1" dirty="0" err="1" smtClean="0">
                <a:solidFill>
                  <a:schemeClr val="bg1"/>
                </a:solidFill>
              </a:rPr>
              <a:t>Бжьыныфщыгъу</a:t>
            </a:r>
            <a:r>
              <a:rPr lang="ru-RU" sz="4000" b="1" dirty="0" smtClean="0">
                <a:solidFill>
                  <a:schemeClr val="bg1"/>
                </a:solidFill>
              </a:rPr>
              <a:t> – чесночная соль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F:\МАМА\Адыгейская кухня фото\адыгейский ст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0"/>
            <a:ext cx="684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Сервировка стола в прошлом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713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www.afurshet.ru/npic/pbff2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4284" y="260648"/>
            <a:ext cx="111086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Сегодня сервировка </a:t>
            </a:r>
            <a:endParaRPr lang="en-US" sz="2800" b="1" dirty="0" smtClean="0"/>
          </a:p>
          <a:p>
            <a:pPr algn="ctr"/>
            <a:r>
              <a:rPr lang="ru-RU" sz="2800" b="1" dirty="0" smtClean="0"/>
              <a:t>стола </a:t>
            </a:r>
            <a:r>
              <a:rPr lang="ru-RU" sz="2800" b="1" dirty="0" smtClean="0"/>
              <a:t>у </a:t>
            </a:r>
            <a:r>
              <a:rPr lang="ru-RU" sz="2800" b="1" dirty="0" err="1" smtClean="0"/>
              <a:t>адыгов</a:t>
            </a:r>
            <a:r>
              <a:rPr lang="ru-RU" sz="2800" b="1" dirty="0" smtClean="0"/>
              <a:t> совсем иная…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789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-495151"/>
            <a:ext cx="788436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 smtClean="0">
              <a:effectLst/>
            </a:endParaRPr>
          </a:p>
          <a:p>
            <a:endParaRPr lang="ru-RU" sz="1400" b="1" i="1" dirty="0"/>
          </a:p>
          <a:p>
            <a:endParaRPr lang="ru-RU" sz="1400" b="1" i="1" dirty="0" smtClean="0">
              <a:effectLst/>
            </a:endParaRPr>
          </a:p>
          <a:p>
            <a:endParaRPr lang="ru-RU" sz="1400" b="1" i="1" dirty="0"/>
          </a:p>
          <a:p>
            <a:r>
              <a:rPr lang="ru-RU" sz="1400" b="1" i="1" dirty="0" smtClean="0">
                <a:effectLst/>
              </a:rPr>
              <a:t>                    </a:t>
            </a:r>
            <a:r>
              <a:rPr lang="ru-RU" sz="1400" b="1" i="1" dirty="0" smtClean="0">
                <a:solidFill>
                  <a:srgbClr val="FF0000"/>
                </a:solidFill>
                <a:effectLst/>
              </a:rPr>
              <a:t>У </a:t>
            </a:r>
            <a:r>
              <a:rPr lang="ru-RU" sz="1400" b="1" i="1" dirty="0" err="1" smtClean="0">
                <a:solidFill>
                  <a:srgbClr val="FF0000"/>
                </a:solidFill>
                <a:effectLst/>
              </a:rPr>
              <a:t>адыгов</a:t>
            </a:r>
            <a:r>
              <a:rPr lang="ru-RU" sz="1400" b="1" i="1" dirty="0" smtClean="0">
                <a:solidFill>
                  <a:srgbClr val="FF0000"/>
                </a:solidFill>
                <a:effectLst/>
              </a:rPr>
              <a:t> обычай такой</a:t>
            </a:r>
          </a:p>
          <a:p>
            <a:r>
              <a:rPr lang="ru-RU" sz="1400" b="1" i="1" dirty="0" smtClean="0">
                <a:effectLst/>
              </a:rPr>
              <a:t>Если где-то в кругу молодых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Держит речь седовласый </a:t>
            </a:r>
            <a:r>
              <a:rPr lang="ru-RU" sz="1400" b="1" i="1" dirty="0" err="1" smtClean="0">
                <a:effectLst/>
              </a:rPr>
              <a:t>адыг</a:t>
            </a:r>
            <a:r>
              <a:rPr lang="ru-RU" sz="1400" b="1" i="1" dirty="0" smtClean="0">
                <a:effectLst/>
              </a:rPr>
              <a:t>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Ты не вздумай его перебить,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Придержи свою гордость и </a:t>
            </a:r>
            <a:r>
              <a:rPr lang="ru-RU" sz="1400" b="1" i="1" dirty="0" err="1" smtClean="0">
                <a:effectLst/>
              </a:rPr>
              <a:t>прить</a:t>
            </a:r>
            <a:r>
              <a:rPr lang="ru-RU" sz="1400" b="1" i="1" dirty="0" smtClean="0">
                <a:effectLst/>
              </a:rPr>
              <a:t> .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Уважай его возраст седой,-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У </a:t>
            </a:r>
            <a:r>
              <a:rPr lang="ru-RU" sz="1400" b="1" i="1" dirty="0" err="1" smtClean="0">
                <a:effectLst/>
              </a:rPr>
              <a:t>адыгов</a:t>
            </a:r>
            <a:r>
              <a:rPr lang="ru-RU" sz="1400" b="1" i="1" dirty="0" smtClean="0">
                <a:effectLst/>
              </a:rPr>
              <a:t> </a:t>
            </a:r>
            <a:r>
              <a:rPr lang="ru-RU" sz="1400" b="1" i="1" dirty="0" err="1" smtClean="0">
                <a:effectLst/>
              </a:rPr>
              <a:t>обячай</a:t>
            </a:r>
            <a:r>
              <a:rPr lang="ru-RU" sz="1400" b="1" i="1" dirty="0" smtClean="0">
                <a:effectLst/>
              </a:rPr>
              <a:t> такой.</a:t>
            </a:r>
            <a:endParaRPr lang="ru-RU" sz="1400" dirty="0" smtClean="0">
              <a:effectLst/>
            </a:endParaRPr>
          </a:p>
          <a:p>
            <a:r>
              <a:rPr lang="ru-RU" sz="1400" dirty="0" smtClean="0">
                <a:effectLst/>
              </a:rPr>
              <a:t> </a:t>
            </a:r>
          </a:p>
          <a:p>
            <a:r>
              <a:rPr lang="ru-RU" sz="1400" b="1" i="1" dirty="0" smtClean="0">
                <a:effectLst/>
              </a:rPr>
              <a:t>Если гость постучит у </a:t>
            </a:r>
            <a:r>
              <a:rPr lang="ru-RU" sz="1400" b="1" i="1" dirty="0" err="1" smtClean="0">
                <a:effectLst/>
              </a:rPr>
              <a:t>двереи</a:t>
            </a:r>
            <a:r>
              <a:rPr lang="ru-RU" sz="1400" b="1" i="1" dirty="0" smtClean="0">
                <a:effectLst/>
              </a:rPr>
              <a:t>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Гостю сердце свое </a:t>
            </a:r>
            <a:r>
              <a:rPr lang="ru-RU" sz="1400" b="1" i="1" dirty="0" err="1" smtClean="0">
                <a:effectLst/>
              </a:rPr>
              <a:t>отвовори</a:t>
            </a:r>
            <a:r>
              <a:rPr lang="ru-RU" sz="1400" b="1" i="1" dirty="0" smtClean="0">
                <a:effectLst/>
              </a:rPr>
              <a:t>.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И полдома на время отдай,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И </a:t>
            </a:r>
            <a:r>
              <a:rPr lang="ru-RU" sz="1400" b="1" i="1" dirty="0" err="1" smtClean="0">
                <a:effectLst/>
              </a:rPr>
              <a:t>четлибжем</a:t>
            </a:r>
            <a:r>
              <a:rPr lang="ru-RU" sz="1400" b="1" i="1" dirty="0" smtClean="0">
                <a:effectLst/>
              </a:rPr>
              <a:t> его угощай,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И пой ключевою водой,-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У </a:t>
            </a:r>
            <a:r>
              <a:rPr lang="ru-RU" sz="1400" b="1" i="1" dirty="0" err="1" smtClean="0">
                <a:effectLst/>
              </a:rPr>
              <a:t>адыгов</a:t>
            </a:r>
            <a:r>
              <a:rPr lang="ru-RU" sz="1400" b="1" i="1" dirty="0" smtClean="0">
                <a:effectLst/>
              </a:rPr>
              <a:t> обычай такой.</a:t>
            </a:r>
            <a:endParaRPr lang="ru-RU" sz="1400" dirty="0" smtClean="0">
              <a:effectLst/>
            </a:endParaRPr>
          </a:p>
          <a:p>
            <a:r>
              <a:rPr lang="ru-RU" sz="1400" dirty="0" smtClean="0">
                <a:effectLst/>
              </a:rPr>
              <a:t> </a:t>
            </a:r>
          </a:p>
          <a:p>
            <a:r>
              <a:rPr lang="ru-RU" sz="1400" b="1" i="1" dirty="0" smtClean="0">
                <a:effectLst/>
              </a:rPr>
              <a:t>Если </a:t>
            </a:r>
            <a:r>
              <a:rPr lang="ru-RU" sz="1400" b="1" i="1" dirty="0" err="1" smtClean="0">
                <a:effectLst/>
              </a:rPr>
              <a:t>строиш</a:t>
            </a:r>
            <a:r>
              <a:rPr lang="ru-RU" sz="1400" b="1" i="1" dirty="0" smtClean="0">
                <a:effectLst/>
              </a:rPr>
              <a:t> ты заново дом,-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Весь аул помогает трудом.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Ты один не </a:t>
            </a:r>
            <a:r>
              <a:rPr lang="ru-RU" sz="1400" b="1" i="1" dirty="0" err="1" smtClean="0">
                <a:effectLst/>
              </a:rPr>
              <a:t>поднимеш</a:t>
            </a:r>
            <a:r>
              <a:rPr lang="ru-RU" sz="1400" b="1" i="1" dirty="0" smtClean="0">
                <a:effectLst/>
              </a:rPr>
              <a:t> бревно,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А для всех как пушинка оно.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Встанет радостным дом над рекой,-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У </a:t>
            </a:r>
            <a:r>
              <a:rPr lang="ru-RU" sz="1400" b="1" i="1" dirty="0" err="1" smtClean="0">
                <a:effectLst/>
              </a:rPr>
              <a:t>адыгов</a:t>
            </a:r>
            <a:r>
              <a:rPr lang="ru-RU" sz="1400" b="1" i="1" dirty="0" smtClean="0">
                <a:effectLst/>
              </a:rPr>
              <a:t> обычай такой.</a:t>
            </a:r>
            <a:endParaRPr lang="ru-RU" sz="1400" dirty="0" smtClean="0">
              <a:effectLst/>
            </a:endParaRPr>
          </a:p>
          <a:p>
            <a:r>
              <a:rPr lang="ru-RU" sz="1400" dirty="0" smtClean="0">
                <a:effectLst/>
              </a:rPr>
              <a:t> </a:t>
            </a:r>
          </a:p>
          <a:p>
            <a:r>
              <a:rPr lang="ru-RU" sz="1400" b="1" i="1" dirty="0" smtClean="0">
                <a:effectLst/>
              </a:rPr>
              <a:t>Если дочь родилась или сын,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Нашей славной страны гражданин,-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Ты прижми его нежно к груди,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А в саду деревцо посади,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В честь того, кто нарушил покой</a:t>
            </a:r>
            <a:endParaRPr lang="ru-RU" sz="1400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У </a:t>
            </a:r>
            <a:r>
              <a:rPr lang="ru-RU" sz="1400" b="1" i="1" dirty="0" err="1" smtClean="0">
                <a:effectLst/>
              </a:rPr>
              <a:t>адыгов</a:t>
            </a:r>
            <a:r>
              <a:rPr lang="ru-RU" sz="1400" b="1" i="1" dirty="0" smtClean="0">
                <a:effectLst/>
              </a:rPr>
              <a:t> обычай такой.</a:t>
            </a:r>
            <a:endParaRPr lang="ru-RU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59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204864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БЛЮДА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olov.net/wp-content/uploads/2012/02/myasnoi-bulon-bulon-gotovy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515719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</a:rPr>
              <a:t>Лылэпс</a:t>
            </a:r>
            <a:r>
              <a:rPr lang="ru-RU" sz="3600" b="1" dirty="0" smtClean="0">
                <a:solidFill>
                  <a:schemeClr val="bg1"/>
                </a:solidFill>
              </a:rPr>
              <a:t> – мясной бульон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9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АМА\Адыгейская кухня фото\суп с мяс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Суп из говядины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2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МАМА\Адыгейская кухня фото\суп с орехам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5445224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0"/>
            <a:ext cx="73448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4000" dirty="0" err="1" smtClean="0"/>
              <a:t>Дэшхолэпс</a:t>
            </a:r>
            <a:r>
              <a:rPr lang="ru-RU" sz="4000" dirty="0" smtClean="0"/>
              <a:t> </a:t>
            </a:r>
            <a:r>
              <a:rPr lang="ru-RU" sz="4000" dirty="0" smtClean="0"/>
              <a:t>- суп с орехами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690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265</TotalTime>
  <Words>467</Words>
  <Application>Microsoft Office PowerPoint</Application>
  <PresentationFormat>Экран (4:3)</PresentationFormat>
  <Paragraphs>149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61</cp:revision>
  <dcterms:created xsi:type="dcterms:W3CDTF">2013-10-06T10:42:07Z</dcterms:created>
  <dcterms:modified xsi:type="dcterms:W3CDTF">2013-10-07T07:15:01Z</dcterms:modified>
</cp:coreProperties>
</file>